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7" r:id="rId1"/>
  </p:sldMasterIdLst>
  <p:sldIdLst>
    <p:sldId id="256" r:id="rId2"/>
    <p:sldId id="257" r:id="rId3"/>
    <p:sldId id="258" r:id="rId4"/>
    <p:sldId id="283" r:id="rId5"/>
    <p:sldId id="279" r:id="rId6"/>
    <p:sldId id="263" r:id="rId7"/>
    <p:sldId id="275" r:id="rId8"/>
    <p:sldId id="276" r:id="rId9"/>
    <p:sldId id="266" r:id="rId10"/>
    <p:sldId id="277" r:id="rId11"/>
    <p:sldId id="265" r:id="rId12"/>
    <p:sldId id="261" r:id="rId13"/>
    <p:sldId id="287" r:id="rId14"/>
    <p:sldId id="288" r:id="rId15"/>
    <p:sldId id="267" r:id="rId16"/>
    <p:sldId id="268" r:id="rId17"/>
    <p:sldId id="289" r:id="rId18"/>
    <p:sldId id="290" r:id="rId19"/>
    <p:sldId id="270" r:id="rId20"/>
    <p:sldId id="294" r:id="rId21"/>
    <p:sldId id="292" r:id="rId22"/>
    <p:sldId id="29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EF9"/>
    <a:srgbClr val="CCDBF3"/>
    <a:srgbClr val="17C9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41" d="100"/>
          <a:sy n="41" d="100"/>
        </p:scale>
        <p:origin x="81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B4C8A7-229C-484A-9869-90B0265CD032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</dgm:pt>
    <dgm:pt modelId="{22653595-52C3-433F-B1DE-4B997A64537C}">
      <dgm:prSet phldrT="[텍스트]"/>
      <dgm:spPr/>
      <dgm:t>
        <a:bodyPr/>
        <a:lstStyle/>
        <a:p>
          <a:pPr latinLnBrk="1"/>
          <a:r>
            <a:rPr lang="ko-KR" altLang="en-US" dirty="0"/>
            <a:t>권순민</a:t>
          </a:r>
          <a:br>
            <a:rPr lang="en-US" altLang="ko-KR" dirty="0"/>
          </a:br>
          <a:r>
            <a:rPr lang="ko-KR" altLang="en-US" dirty="0"/>
            <a:t>적 모델</a:t>
          </a:r>
          <a:r>
            <a:rPr lang="en-US" altLang="ko-KR" dirty="0"/>
            <a:t>, </a:t>
          </a:r>
          <a:r>
            <a:rPr lang="ko-KR" altLang="en-US" dirty="0"/>
            <a:t>적 </a:t>
          </a:r>
          <a:r>
            <a:rPr lang="en-US" altLang="ko-KR" dirty="0"/>
            <a:t>AI </a:t>
          </a:r>
          <a:r>
            <a:rPr lang="ko-KR" altLang="en-US" dirty="0"/>
            <a:t>담당</a:t>
          </a:r>
        </a:p>
      </dgm:t>
    </dgm:pt>
    <dgm:pt modelId="{D2C89D64-1E52-4DFE-A0F7-012F476B9FB9}" type="parTrans" cxnId="{43D298FE-52B1-429E-A7F6-A8F5018F6253}">
      <dgm:prSet/>
      <dgm:spPr/>
      <dgm:t>
        <a:bodyPr/>
        <a:lstStyle/>
        <a:p>
          <a:pPr latinLnBrk="1"/>
          <a:endParaRPr lang="ko-KR" altLang="en-US"/>
        </a:p>
      </dgm:t>
    </dgm:pt>
    <dgm:pt modelId="{B79CC23D-96D6-4AA9-8622-CE3061B586EB}" type="sibTrans" cxnId="{43D298FE-52B1-429E-A7F6-A8F5018F6253}">
      <dgm:prSet/>
      <dgm:spPr/>
      <dgm:t>
        <a:bodyPr/>
        <a:lstStyle/>
        <a:p>
          <a:pPr latinLnBrk="1"/>
          <a:endParaRPr lang="ko-KR" altLang="en-US"/>
        </a:p>
      </dgm:t>
    </dgm:pt>
    <dgm:pt modelId="{361CF160-9F39-4800-AE3F-850807F67623}">
      <dgm:prSet phldrT="[텍스트]"/>
      <dgm:spPr/>
      <dgm:t>
        <a:bodyPr/>
        <a:lstStyle/>
        <a:p>
          <a:pPr latinLnBrk="1"/>
          <a:r>
            <a:rPr lang="ko-KR" altLang="en-US" dirty="0" err="1"/>
            <a:t>김승중</a:t>
          </a:r>
          <a:br>
            <a:rPr lang="en-US" altLang="ko-KR" dirty="0"/>
          </a:br>
          <a:r>
            <a:rPr lang="ko-KR" altLang="en-US" dirty="0"/>
            <a:t>맵 디자인</a:t>
          </a:r>
          <a:r>
            <a:rPr lang="en-US" altLang="ko-KR" dirty="0"/>
            <a:t>, </a:t>
          </a:r>
          <a:r>
            <a:rPr lang="ko-KR" altLang="en-US" dirty="0"/>
            <a:t>아이템 맵 오브젝트 담당</a:t>
          </a:r>
          <a:r>
            <a:rPr lang="en-US" altLang="ko-KR" dirty="0"/>
            <a:t>.</a:t>
          </a:r>
          <a:endParaRPr lang="ko-KR" altLang="en-US" dirty="0"/>
        </a:p>
      </dgm:t>
    </dgm:pt>
    <dgm:pt modelId="{0C999C73-8E7A-4A09-A15A-E5E1D2FBF810}" type="parTrans" cxnId="{B8A3AD46-6C94-4A3B-9605-0191F3270AB7}">
      <dgm:prSet/>
      <dgm:spPr/>
      <dgm:t>
        <a:bodyPr/>
        <a:lstStyle/>
        <a:p>
          <a:pPr latinLnBrk="1"/>
          <a:endParaRPr lang="ko-KR" altLang="en-US"/>
        </a:p>
      </dgm:t>
    </dgm:pt>
    <dgm:pt modelId="{26123E54-2992-4F9D-9D3F-FE964B4943EC}" type="sibTrans" cxnId="{B8A3AD46-6C94-4A3B-9605-0191F3270AB7}">
      <dgm:prSet/>
      <dgm:spPr/>
      <dgm:t>
        <a:bodyPr/>
        <a:lstStyle/>
        <a:p>
          <a:pPr latinLnBrk="1"/>
          <a:endParaRPr lang="ko-KR" altLang="en-US"/>
        </a:p>
      </dgm:t>
    </dgm:pt>
    <dgm:pt modelId="{014FC23D-1A4F-4280-8166-BD8728AE5429}">
      <dgm:prSet phldrT="[텍스트]"/>
      <dgm:spPr/>
      <dgm:t>
        <a:bodyPr/>
        <a:lstStyle/>
        <a:p>
          <a:pPr latinLnBrk="1"/>
          <a:r>
            <a:rPr lang="ko-KR" altLang="en-US" dirty="0"/>
            <a:t>김주연</a:t>
          </a:r>
          <a:endParaRPr lang="en-US" altLang="ko-KR" dirty="0"/>
        </a:p>
        <a:p>
          <a:pPr latinLnBrk="1"/>
          <a:r>
            <a:rPr lang="ko-KR" altLang="en-US" dirty="0"/>
            <a:t>플레이어 디자인</a:t>
          </a:r>
          <a:r>
            <a:rPr lang="en-US" altLang="ko-KR" dirty="0"/>
            <a:t>, </a:t>
          </a:r>
          <a:r>
            <a:rPr lang="ko-KR" altLang="en-US" dirty="0"/>
            <a:t>플레이어 움직임</a:t>
          </a:r>
          <a:r>
            <a:rPr lang="en-US" altLang="ko-KR" dirty="0"/>
            <a:t>, </a:t>
          </a:r>
          <a:r>
            <a:rPr lang="ko-KR" altLang="en-US" dirty="0"/>
            <a:t>카메라 담당</a:t>
          </a:r>
        </a:p>
      </dgm:t>
    </dgm:pt>
    <dgm:pt modelId="{CF7855A5-4F2C-4DC4-8079-E7387F3393AE}" type="parTrans" cxnId="{7885CA32-AFE8-4E45-8EA2-B346046E1481}">
      <dgm:prSet/>
      <dgm:spPr/>
      <dgm:t>
        <a:bodyPr/>
        <a:lstStyle/>
        <a:p>
          <a:pPr latinLnBrk="1"/>
          <a:endParaRPr lang="ko-KR" altLang="en-US"/>
        </a:p>
      </dgm:t>
    </dgm:pt>
    <dgm:pt modelId="{393CCC5E-FC91-4B44-8C9B-091CA4685960}" type="sibTrans" cxnId="{7885CA32-AFE8-4E45-8EA2-B346046E1481}">
      <dgm:prSet/>
      <dgm:spPr/>
      <dgm:t>
        <a:bodyPr/>
        <a:lstStyle/>
        <a:p>
          <a:pPr latinLnBrk="1"/>
          <a:endParaRPr lang="ko-KR" altLang="en-US"/>
        </a:p>
      </dgm:t>
    </dgm:pt>
    <dgm:pt modelId="{6A1560FC-6A3A-4265-A9E2-04399471ECCF}">
      <dgm:prSet phldrT="[텍스트]"/>
      <dgm:spPr/>
      <dgm:t>
        <a:bodyPr/>
        <a:lstStyle/>
        <a:p>
          <a:pPr latinLnBrk="1"/>
          <a:r>
            <a:rPr lang="ko-KR" altLang="en-US" dirty="0"/>
            <a:t>이가희</a:t>
          </a:r>
          <a:endParaRPr lang="en-US" altLang="ko-KR" dirty="0"/>
        </a:p>
        <a:p>
          <a:pPr latinLnBrk="1"/>
          <a:r>
            <a:rPr lang="ko-KR" altLang="en-US" dirty="0"/>
            <a:t>게임 </a:t>
          </a:r>
          <a:r>
            <a:rPr lang="en-US" altLang="ko-KR" dirty="0"/>
            <a:t>UI </a:t>
          </a:r>
          <a:r>
            <a:rPr lang="ko-KR" altLang="en-US" dirty="0"/>
            <a:t>담당</a:t>
          </a:r>
          <a:r>
            <a:rPr lang="en-US" altLang="ko-KR" dirty="0"/>
            <a:t>, </a:t>
          </a:r>
          <a:r>
            <a:rPr lang="ko-KR" altLang="en-US" dirty="0"/>
            <a:t>사운드</a:t>
          </a:r>
        </a:p>
      </dgm:t>
    </dgm:pt>
    <dgm:pt modelId="{7CCB23D9-8C62-40E5-A8F9-54D15172EFA8}" type="parTrans" cxnId="{FE98808F-BD0F-457E-827E-2593C8D78383}">
      <dgm:prSet/>
      <dgm:spPr/>
      <dgm:t>
        <a:bodyPr/>
        <a:lstStyle/>
        <a:p>
          <a:pPr latinLnBrk="1"/>
          <a:endParaRPr lang="ko-KR" altLang="en-US"/>
        </a:p>
      </dgm:t>
    </dgm:pt>
    <dgm:pt modelId="{48DAFF78-9AE2-41E2-9EEF-F86D67F2C7C5}" type="sibTrans" cxnId="{FE98808F-BD0F-457E-827E-2593C8D78383}">
      <dgm:prSet/>
      <dgm:spPr/>
      <dgm:t>
        <a:bodyPr/>
        <a:lstStyle/>
        <a:p>
          <a:pPr latinLnBrk="1"/>
          <a:endParaRPr lang="ko-KR" altLang="en-US"/>
        </a:p>
      </dgm:t>
    </dgm:pt>
    <dgm:pt modelId="{42750FB3-2398-488A-BE59-F1D541C6AB37}">
      <dgm:prSet phldrT="[텍스트]"/>
      <dgm:spPr/>
      <dgm:t>
        <a:bodyPr/>
        <a:lstStyle/>
        <a:p>
          <a:pPr latinLnBrk="1"/>
          <a:r>
            <a:rPr lang="ko-KR" altLang="en-US" dirty="0" err="1"/>
            <a:t>안희운</a:t>
          </a:r>
          <a:endParaRPr lang="en-US" altLang="ko-KR" dirty="0"/>
        </a:p>
        <a:p>
          <a:pPr latinLnBrk="1"/>
          <a:r>
            <a:rPr lang="ko-KR" altLang="en-US" dirty="0"/>
            <a:t>멀티플레이어 담당 </a:t>
          </a:r>
          <a:r>
            <a:rPr lang="en-US" altLang="ko-KR" dirty="0"/>
            <a:t>, </a:t>
          </a:r>
          <a:r>
            <a:rPr lang="ko-KR" altLang="en-US" dirty="0"/>
            <a:t>조장</a:t>
          </a:r>
        </a:p>
      </dgm:t>
    </dgm:pt>
    <dgm:pt modelId="{F6891363-65F8-4AD5-A58E-B073A74F14BC}" type="parTrans" cxnId="{85D27CC9-8157-4883-B08F-6E8B8E76EBB7}">
      <dgm:prSet/>
      <dgm:spPr/>
      <dgm:t>
        <a:bodyPr/>
        <a:lstStyle/>
        <a:p>
          <a:pPr latinLnBrk="1"/>
          <a:endParaRPr lang="ko-KR" altLang="en-US"/>
        </a:p>
      </dgm:t>
    </dgm:pt>
    <dgm:pt modelId="{34FA8A2D-BF32-488E-BD34-D69245C49B78}" type="sibTrans" cxnId="{85D27CC9-8157-4883-B08F-6E8B8E76EBB7}">
      <dgm:prSet/>
      <dgm:spPr/>
      <dgm:t>
        <a:bodyPr/>
        <a:lstStyle/>
        <a:p>
          <a:pPr latinLnBrk="1"/>
          <a:endParaRPr lang="ko-KR" altLang="en-US"/>
        </a:p>
      </dgm:t>
    </dgm:pt>
    <dgm:pt modelId="{4F3F073E-02AC-4CFE-9179-69A9A32CCCC7}" type="pres">
      <dgm:prSet presAssocID="{BDB4C8A7-229C-484A-9869-90B0265CD032}" presName="Name0" presStyleCnt="0">
        <dgm:presLayoutVars>
          <dgm:dir/>
          <dgm:resizeHandles val="exact"/>
        </dgm:presLayoutVars>
      </dgm:prSet>
      <dgm:spPr/>
    </dgm:pt>
    <dgm:pt modelId="{83EFECA9-5A4B-410C-8957-4AFA6AEB4FCA}" type="pres">
      <dgm:prSet presAssocID="{22653595-52C3-433F-B1DE-4B997A64537C}" presName="composite" presStyleCnt="0"/>
      <dgm:spPr/>
    </dgm:pt>
    <dgm:pt modelId="{DA02FD2C-9637-4BDE-8E84-518B4FBDB8D2}" type="pres">
      <dgm:prSet presAssocID="{22653595-52C3-433F-B1DE-4B997A64537C}" presName="rect1" presStyleLbl="trAlignAcc1" presStyleIdx="0" presStyleCnt="5">
        <dgm:presLayoutVars>
          <dgm:bulletEnabled val="1"/>
        </dgm:presLayoutVars>
      </dgm:prSet>
      <dgm:spPr/>
    </dgm:pt>
    <dgm:pt modelId="{384AAA91-A2B4-4933-873F-A06A0835B68D}" type="pres">
      <dgm:prSet presAssocID="{22653595-52C3-433F-B1DE-4B997A64537C}" presName="rect2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extLst>
        <a:ext uri="{E40237B7-FDA0-4F09-8148-C483321AD2D9}">
          <dgm14:cNvPr xmlns:dgm14="http://schemas.microsoft.com/office/drawing/2010/diagram" id="0" name="" descr="KakaoTalk_20210222_214226176">
            <a:extLst>
              <a:ext uri="{FF2B5EF4-FFF2-40B4-BE49-F238E27FC236}">
                <a16:creationId xmlns:a16="http://schemas.microsoft.com/office/drawing/2014/main" id="{8874F8A0-048B-4871-A279-83C3660482A5}"/>
              </a:ext>
            </a:extLst>
          </dgm14:cNvPr>
        </a:ext>
      </dgm:extLst>
    </dgm:pt>
    <dgm:pt modelId="{B084FBE1-E0B8-4E6F-A5E8-78EBBE49DDD4}" type="pres">
      <dgm:prSet presAssocID="{B79CC23D-96D6-4AA9-8622-CE3061B586EB}" presName="sibTrans" presStyleCnt="0"/>
      <dgm:spPr/>
    </dgm:pt>
    <dgm:pt modelId="{761E6EDB-EF70-45F3-8792-6DB23D444F75}" type="pres">
      <dgm:prSet presAssocID="{361CF160-9F39-4800-AE3F-850807F67623}" presName="composite" presStyleCnt="0"/>
      <dgm:spPr/>
    </dgm:pt>
    <dgm:pt modelId="{C3066EAA-DFEB-4AA4-ADB5-6443780EC0DB}" type="pres">
      <dgm:prSet presAssocID="{361CF160-9F39-4800-AE3F-850807F67623}" presName="rect1" presStyleLbl="trAlignAcc1" presStyleIdx="1" presStyleCnt="5">
        <dgm:presLayoutVars>
          <dgm:bulletEnabled val="1"/>
        </dgm:presLayoutVars>
      </dgm:prSet>
      <dgm:spPr/>
    </dgm:pt>
    <dgm:pt modelId="{247E3B42-042A-40B3-9B2E-EAB089D906EF}" type="pres">
      <dgm:prSet presAssocID="{361CF160-9F39-4800-AE3F-850807F67623}" presName="rect2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extLst>
        <a:ext uri="{E40237B7-FDA0-4F09-8148-C483321AD2D9}">
          <dgm14:cNvPr xmlns:dgm14="http://schemas.microsoft.com/office/drawing/2010/diagram" id="0" name="" descr="KakaoTalk_20210220_105520501">
            <a:extLst>
              <a:ext uri="{FF2B5EF4-FFF2-40B4-BE49-F238E27FC236}">
                <a16:creationId xmlns:a16="http://schemas.microsoft.com/office/drawing/2014/main" id="{0874C1F7-7100-4C74-A394-EE0013EB0111}"/>
              </a:ext>
            </a:extLst>
          </dgm14:cNvPr>
        </a:ext>
      </dgm:extLst>
    </dgm:pt>
    <dgm:pt modelId="{F8FF9F99-014D-42E6-909B-9C640F4C988F}" type="pres">
      <dgm:prSet presAssocID="{26123E54-2992-4F9D-9D3F-FE964B4943EC}" presName="sibTrans" presStyleCnt="0"/>
      <dgm:spPr/>
    </dgm:pt>
    <dgm:pt modelId="{7A773AE8-AF21-4E3D-951F-F5BCF330273A}" type="pres">
      <dgm:prSet presAssocID="{014FC23D-1A4F-4280-8166-BD8728AE5429}" presName="composite" presStyleCnt="0"/>
      <dgm:spPr/>
    </dgm:pt>
    <dgm:pt modelId="{CD5AD97A-542E-4BB6-806C-75BE571C55B6}" type="pres">
      <dgm:prSet presAssocID="{014FC23D-1A4F-4280-8166-BD8728AE5429}" presName="rect1" presStyleLbl="trAlignAcc1" presStyleIdx="2" presStyleCnt="5">
        <dgm:presLayoutVars>
          <dgm:bulletEnabled val="1"/>
        </dgm:presLayoutVars>
      </dgm:prSet>
      <dgm:spPr/>
    </dgm:pt>
    <dgm:pt modelId="{30499366-E102-41F3-960E-63969D91F6D4}" type="pres">
      <dgm:prSet presAssocID="{014FC23D-1A4F-4280-8166-BD8728AE5429}" presName="rect2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  <dgm:extLst>
        <a:ext uri="{E40237B7-FDA0-4F09-8148-C483321AD2D9}">
          <dgm14:cNvPr xmlns:dgm14="http://schemas.microsoft.com/office/drawing/2010/diagram" id="0" name="" descr="KakaoTalk_20210223_115253474">
            <a:extLst>
              <a:ext uri="{FF2B5EF4-FFF2-40B4-BE49-F238E27FC236}">
                <a16:creationId xmlns:a16="http://schemas.microsoft.com/office/drawing/2014/main" id="{B57D1977-3792-4677-83C9-A0327712121A}"/>
              </a:ext>
            </a:extLst>
          </dgm14:cNvPr>
        </a:ext>
      </dgm:extLst>
    </dgm:pt>
    <dgm:pt modelId="{5D7B9BFC-511D-4ED3-810D-6D9F93E94D2C}" type="pres">
      <dgm:prSet presAssocID="{393CCC5E-FC91-4B44-8C9B-091CA4685960}" presName="sibTrans" presStyleCnt="0"/>
      <dgm:spPr/>
    </dgm:pt>
    <dgm:pt modelId="{2F2B01D2-67BC-4ABD-AF84-27437839A41F}" type="pres">
      <dgm:prSet presAssocID="{6A1560FC-6A3A-4265-A9E2-04399471ECCF}" presName="composite" presStyleCnt="0"/>
      <dgm:spPr/>
    </dgm:pt>
    <dgm:pt modelId="{CF2344E8-3094-43BD-B12D-AEC298409CFB}" type="pres">
      <dgm:prSet presAssocID="{6A1560FC-6A3A-4265-A9E2-04399471ECCF}" presName="rect1" presStyleLbl="trAlignAcc1" presStyleIdx="3" presStyleCnt="5">
        <dgm:presLayoutVars>
          <dgm:bulletEnabled val="1"/>
        </dgm:presLayoutVars>
      </dgm:prSet>
      <dgm:spPr/>
    </dgm:pt>
    <dgm:pt modelId="{B9009B12-CC75-4027-9838-E0F0B34C9BF3}" type="pres">
      <dgm:prSet presAssocID="{6A1560FC-6A3A-4265-A9E2-04399471ECCF}" presName="rect2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  <dgm:extLst>
        <a:ext uri="{E40237B7-FDA0-4F09-8148-C483321AD2D9}">
          <dgm14:cNvPr xmlns:dgm14="http://schemas.microsoft.com/office/drawing/2010/diagram" id="0" name="" descr="KakaoTalk_20210223_100355213">
            <a:extLst>
              <a:ext uri="{FF2B5EF4-FFF2-40B4-BE49-F238E27FC236}">
                <a16:creationId xmlns:a16="http://schemas.microsoft.com/office/drawing/2014/main" id="{8BA8E9D3-FC96-4DDD-BB21-6C65C6F2FD7A}"/>
              </a:ext>
            </a:extLst>
          </dgm14:cNvPr>
        </a:ext>
      </dgm:extLst>
    </dgm:pt>
    <dgm:pt modelId="{ADD72CB1-CFF6-4013-900F-F9312C312677}" type="pres">
      <dgm:prSet presAssocID="{48DAFF78-9AE2-41E2-9EEF-F86D67F2C7C5}" presName="sibTrans" presStyleCnt="0"/>
      <dgm:spPr/>
    </dgm:pt>
    <dgm:pt modelId="{68D9E229-8466-483D-B384-6A7AD0B0FECC}" type="pres">
      <dgm:prSet presAssocID="{42750FB3-2398-488A-BE59-F1D541C6AB37}" presName="composite" presStyleCnt="0"/>
      <dgm:spPr/>
    </dgm:pt>
    <dgm:pt modelId="{12FF77A7-ADE7-4AC0-81F5-F3FF7C5BF761}" type="pres">
      <dgm:prSet presAssocID="{42750FB3-2398-488A-BE59-F1D541C6AB37}" presName="rect1" presStyleLbl="trAlignAcc1" presStyleIdx="4" presStyleCnt="5">
        <dgm:presLayoutVars>
          <dgm:bulletEnabled val="1"/>
        </dgm:presLayoutVars>
      </dgm:prSet>
      <dgm:spPr/>
    </dgm:pt>
    <dgm:pt modelId="{37AEB8A4-99BB-4E25-AB5E-CD7F496F9827}" type="pres">
      <dgm:prSet presAssocID="{42750FB3-2398-488A-BE59-F1D541C6AB37}" presName="rect2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extLst>
        <a:ext uri="{E40237B7-FDA0-4F09-8148-C483321AD2D9}">
          <dgm14:cNvPr xmlns:dgm14="http://schemas.microsoft.com/office/drawing/2010/diagram" id="0" name="" descr="KakaoTalk_20210222_215628488">
            <a:extLst>
              <a:ext uri="{FF2B5EF4-FFF2-40B4-BE49-F238E27FC236}">
                <a16:creationId xmlns:a16="http://schemas.microsoft.com/office/drawing/2014/main" id="{9636DF73-3D02-446A-B602-F5ACEC6D67D1}"/>
              </a:ext>
            </a:extLst>
          </dgm14:cNvPr>
        </a:ext>
      </dgm:extLst>
    </dgm:pt>
  </dgm:ptLst>
  <dgm:cxnLst>
    <dgm:cxn modelId="{D1D4370B-EFA1-43A9-B26C-1FEBC293FFCA}" type="presOf" srcId="{22653595-52C3-433F-B1DE-4B997A64537C}" destId="{DA02FD2C-9637-4BDE-8E84-518B4FBDB8D2}" srcOrd="0" destOrd="0" presId="urn:microsoft.com/office/officeart/2008/layout/PictureStrips"/>
    <dgm:cxn modelId="{C782DE1E-8716-415B-823D-AEBA3149C783}" type="presOf" srcId="{6A1560FC-6A3A-4265-A9E2-04399471ECCF}" destId="{CF2344E8-3094-43BD-B12D-AEC298409CFB}" srcOrd="0" destOrd="0" presId="urn:microsoft.com/office/officeart/2008/layout/PictureStrips"/>
    <dgm:cxn modelId="{99604825-40A2-4A80-AD78-3D1CC366146A}" type="presOf" srcId="{42750FB3-2398-488A-BE59-F1D541C6AB37}" destId="{12FF77A7-ADE7-4AC0-81F5-F3FF7C5BF761}" srcOrd="0" destOrd="0" presId="urn:microsoft.com/office/officeart/2008/layout/PictureStrips"/>
    <dgm:cxn modelId="{7885CA32-AFE8-4E45-8EA2-B346046E1481}" srcId="{BDB4C8A7-229C-484A-9869-90B0265CD032}" destId="{014FC23D-1A4F-4280-8166-BD8728AE5429}" srcOrd="2" destOrd="0" parTransId="{CF7855A5-4F2C-4DC4-8079-E7387F3393AE}" sibTransId="{393CCC5E-FC91-4B44-8C9B-091CA4685960}"/>
    <dgm:cxn modelId="{B8A3AD46-6C94-4A3B-9605-0191F3270AB7}" srcId="{BDB4C8A7-229C-484A-9869-90B0265CD032}" destId="{361CF160-9F39-4800-AE3F-850807F67623}" srcOrd="1" destOrd="0" parTransId="{0C999C73-8E7A-4A09-A15A-E5E1D2FBF810}" sibTransId="{26123E54-2992-4F9D-9D3F-FE964B4943EC}"/>
    <dgm:cxn modelId="{1E9B1F80-737D-4F33-A1D4-6CD9374CCFBF}" type="presOf" srcId="{BDB4C8A7-229C-484A-9869-90B0265CD032}" destId="{4F3F073E-02AC-4CFE-9179-69A9A32CCCC7}" srcOrd="0" destOrd="0" presId="urn:microsoft.com/office/officeart/2008/layout/PictureStrips"/>
    <dgm:cxn modelId="{3F65168F-5B39-4425-8BAF-783565CB54D0}" type="presOf" srcId="{014FC23D-1A4F-4280-8166-BD8728AE5429}" destId="{CD5AD97A-542E-4BB6-806C-75BE571C55B6}" srcOrd="0" destOrd="0" presId="urn:microsoft.com/office/officeart/2008/layout/PictureStrips"/>
    <dgm:cxn modelId="{FE98808F-BD0F-457E-827E-2593C8D78383}" srcId="{BDB4C8A7-229C-484A-9869-90B0265CD032}" destId="{6A1560FC-6A3A-4265-A9E2-04399471ECCF}" srcOrd="3" destOrd="0" parTransId="{7CCB23D9-8C62-40E5-A8F9-54D15172EFA8}" sibTransId="{48DAFF78-9AE2-41E2-9EEF-F86D67F2C7C5}"/>
    <dgm:cxn modelId="{85D27CC9-8157-4883-B08F-6E8B8E76EBB7}" srcId="{BDB4C8A7-229C-484A-9869-90B0265CD032}" destId="{42750FB3-2398-488A-BE59-F1D541C6AB37}" srcOrd="4" destOrd="0" parTransId="{F6891363-65F8-4AD5-A58E-B073A74F14BC}" sibTransId="{34FA8A2D-BF32-488E-BD34-D69245C49B78}"/>
    <dgm:cxn modelId="{61D91DD5-D95C-433A-BF37-DB5CF53492D8}" type="presOf" srcId="{361CF160-9F39-4800-AE3F-850807F67623}" destId="{C3066EAA-DFEB-4AA4-ADB5-6443780EC0DB}" srcOrd="0" destOrd="0" presId="urn:microsoft.com/office/officeart/2008/layout/PictureStrips"/>
    <dgm:cxn modelId="{43D298FE-52B1-429E-A7F6-A8F5018F6253}" srcId="{BDB4C8A7-229C-484A-9869-90B0265CD032}" destId="{22653595-52C3-433F-B1DE-4B997A64537C}" srcOrd="0" destOrd="0" parTransId="{D2C89D64-1E52-4DFE-A0F7-012F476B9FB9}" sibTransId="{B79CC23D-96D6-4AA9-8622-CE3061B586EB}"/>
    <dgm:cxn modelId="{0F255B67-D13C-48B6-8354-1186006F65FA}" type="presParOf" srcId="{4F3F073E-02AC-4CFE-9179-69A9A32CCCC7}" destId="{83EFECA9-5A4B-410C-8957-4AFA6AEB4FCA}" srcOrd="0" destOrd="0" presId="urn:microsoft.com/office/officeart/2008/layout/PictureStrips"/>
    <dgm:cxn modelId="{1C9BF603-AD03-439C-AEEF-3C39F5A723E2}" type="presParOf" srcId="{83EFECA9-5A4B-410C-8957-4AFA6AEB4FCA}" destId="{DA02FD2C-9637-4BDE-8E84-518B4FBDB8D2}" srcOrd="0" destOrd="0" presId="urn:microsoft.com/office/officeart/2008/layout/PictureStrips"/>
    <dgm:cxn modelId="{3BA7924A-BC85-4F7B-BDEF-4E9963384A5F}" type="presParOf" srcId="{83EFECA9-5A4B-410C-8957-4AFA6AEB4FCA}" destId="{384AAA91-A2B4-4933-873F-A06A0835B68D}" srcOrd="1" destOrd="0" presId="urn:microsoft.com/office/officeart/2008/layout/PictureStrips"/>
    <dgm:cxn modelId="{7415CA16-D089-415B-9FBC-5EC38EB3B3BD}" type="presParOf" srcId="{4F3F073E-02AC-4CFE-9179-69A9A32CCCC7}" destId="{B084FBE1-E0B8-4E6F-A5E8-78EBBE49DDD4}" srcOrd="1" destOrd="0" presId="urn:microsoft.com/office/officeart/2008/layout/PictureStrips"/>
    <dgm:cxn modelId="{B06D920A-14CD-45E3-987B-BB8450952127}" type="presParOf" srcId="{4F3F073E-02AC-4CFE-9179-69A9A32CCCC7}" destId="{761E6EDB-EF70-45F3-8792-6DB23D444F75}" srcOrd="2" destOrd="0" presId="urn:microsoft.com/office/officeart/2008/layout/PictureStrips"/>
    <dgm:cxn modelId="{8EBEFD67-AC48-4768-9F30-5E9CD8803E24}" type="presParOf" srcId="{761E6EDB-EF70-45F3-8792-6DB23D444F75}" destId="{C3066EAA-DFEB-4AA4-ADB5-6443780EC0DB}" srcOrd="0" destOrd="0" presId="urn:microsoft.com/office/officeart/2008/layout/PictureStrips"/>
    <dgm:cxn modelId="{273FEB20-3C8D-4039-AACB-CCEE21DF5D22}" type="presParOf" srcId="{761E6EDB-EF70-45F3-8792-6DB23D444F75}" destId="{247E3B42-042A-40B3-9B2E-EAB089D906EF}" srcOrd="1" destOrd="0" presId="urn:microsoft.com/office/officeart/2008/layout/PictureStrips"/>
    <dgm:cxn modelId="{644052CD-2D1C-4673-B8AE-84FEC3D0CE64}" type="presParOf" srcId="{4F3F073E-02AC-4CFE-9179-69A9A32CCCC7}" destId="{F8FF9F99-014D-42E6-909B-9C640F4C988F}" srcOrd="3" destOrd="0" presId="urn:microsoft.com/office/officeart/2008/layout/PictureStrips"/>
    <dgm:cxn modelId="{3E84A3E1-F31A-4C8C-98B4-57998C4E33F1}" type="presParOf" srcId="{4F3F073E-02AC-4CFE-9179-69A9A32CCCC7}" destId="{7A773AE8-AF21-4E3D-951F-F5BCF330273A}" srcOrd="4" destOrd="0" presId="urn:microsoft.com/office/officeart/2008/layout/PictureStrips"/>
    <dgm:cxn modelId="{3904FED5-7BD0-44DE-A471-C6890FEC8580}" type="presParOf" srcId="{7A773AE8-AF21-4E3D-951F-F5BCF330273A}" destId="{CD5AD97A-542E-4BB6-806C-75BE571C55B6}" srcOrd="0" destOrd="0" presId="urn:microsoft.com/office/officeart/2008/layout/PictureStrips"/>
    <dgm:cxn modelId="{BCA934A2-84CC-4334-AA09-A2F6E9A5B05C}" type="presParOf" srcId="{7A773AE8-AF21-4E3D-951F-F5BCF330273A}" destId="{30499366-E102-41F3-960E-63969D91F6D4}" srcOrd="1" destOrd="0" presId="urn:microsoft.com/office/officeart/2008/layout/PictureStrips"/>
    <dgm:cxn modelId="{1450F8BB-9CB5-4C76-BABB-296651903DB1}" type="presParOf" srcId="{4F3F073E-02AC-4CFE-9179-69A9A32CCCC7}" destId="{5D7B9BFC-511D-4ED3-810D-6D9F93E94D2C}" srcOrd="5" destOrd="0" presId="urn:microsoft.com/office/officeart/2008/layout/PictureStrips"/>
    <dgm:cxn modelId="{D5C9D01C-C4C7-4CD2-9380-9C325D1F5634}" type="presParOf" srcId="{4F3F073E-02AC-4CFE-9179-69A9A32CCCC7}" destId="{2F2B01D2-67BC-4ABD-AF84-27437839A41F}" srcOrd="6" destOrd="0" presId="urn:microsoft.com/office/officeart/2008/layout/PictureStrips"/>
    <dgm:cxn modelId="{16870800-78F9-4B14-8A0C-817A11AFDEAD}" type="presParOf" srcId="{2F2B01D2-67BC-4ABD-AF84-27437839A41F}" destId="{CF2344E8-3094-43BD-B12D-AEC298409CFB}" srcOrd="0" destOrd="0" presId="urn:microsoft.com/office/officeart/2008/layout/PictureStrips"/>
    <dgm:cxn modelId="{5C0E1240-7F01-48F5-B17D-C8B41F8FBA8F}" type="presParOf" srcId="{2F2B01D2-67BC-4ABD-AF84-27437839A41F}" destId="{B9009B12-CC75-4027-9838-E0F0B34C9BF3}" srcOrd="1" destOrd="0" presId="urn:microsoft.com/office/officeart/2008/layout/PictureStrips"/>
    <dgm:cxn modelId="{2777DA3B-38F7-4EE1-BFB7-6DCB7CA0476F}" type="presParOf" srcId="{4F3F073E-02AC-4CFE-9179-69A9A32CCCC7}" destId="{ADD72CB1-CFF6-4013-900F-F9312C312677}" srcOrd="7" destOrd="0" presId="urn:microsoft.com/office/officeart/2008/layout/PictureStrips"/>
    <dgm:cxn modelId="{2C97988D-8898-47CB-90A2-3201147532D4}" type="presParOf" srcId="{4F3F073E-02AC-4CFE-9179-69A9A32CCCC7}" destId="{68D9E229-8466-483D-B384-6A7AD0B0FECC}" srcOrd="8" destOrd="0" presId="urn:microsoft.com/office/officeart/2008/layout/PictureStrips"/>
    <dgm:cxn modelId="{4D824391-A407-4CC4-97A1-C2DA311C7F03}" type="presParOf" srcId="{68D9E229-8466-483D-B384-6A7AD0B0FECC}" destId="{12FF77A7-ADE7-4AC0-81F5-F3FF7C5BF761}" srcOrd="0" destOrd="0" presId="urn:microsoft.com/office/officeart/2008/layout/PictureStrips"/>
    <dgm:cxn modelId="{87C4EA0E-F94C-4F67-BC99-62E9352BEFDE}" type="presParOf" srcId="{68D9E229-8466-483D-B384-6A7AD0B0FECC}" destId="{37AEB8A4-99BB-4E25-AB5E-CD7F496F982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2FD2C-9637-4BDE-8E84-518B4FBDB8D2}">
      <dsp:nvSpPr>
        <dsp:cNvPr id="0" name=""/>
        <dsp:cNvSpPr/>
      </dsp:nvSpPr>
      <dsp:spPr>
        <a:xfrm>
          <a:off x="167541" y="817476"/>
          <a:ext cx="3984805" cy="12452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31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451" tIns="60960" rIns="60960" bIns="6096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권순민</a:t>
          </a:r>
          <a:br>
            <a:rPr lang="en-US" altLang="ko-KR" sz="1600" kern="1200" dirty="0"/>
          </a:br>
          <a:r>
            <a:rPr lang="ko-KR" altLang="en-US" sz="1600" kern="1200" dirty="0"/>
            <a:t>적 모델</a:t>
          </a:r>
          <a:r>
            <a:rPr lang="en-US" altLang="ko-KR" sz="1600" kern="1200" dirty="0"/>
            <a:t>, </a:t>
          </a:r>
          <a:r>
            <a:rPr lang="ko-KR" altLang="en-US" sz="1600" kern="1200" dirty="0"/>
            <a:t>적 </a:t>
          </a:r>
          <a:r>
            <a:rPr lang="en-US" altLang="ko-KR" sz="1600" kern="1200" dirty="0"/>
            <a:t>AI </a:t>
          </a:r>
          <a:r>
            <a:rPr lang="ko-KR" altLang="en-US" sz="1600" kern="1200" dirty="0"/>
            <a:t>담당</a:t>
          </a:r>
        </a:p>
      </dsp:txBody>
      <dsp:txXfrm>
        <a:off x="167541" y="817476"/>
        <a:ext cx="3984805" cy="1245251"/>
      </dsp:txXfrm>
    </dsp:sp>
    <dsp:sp modelId="{384AAA91-A2B4-4933-873F-A06A0835B68D}">
      <dsp:nvSpPr>
        <dsp:cNvPr id="0" name=""/>
        <dsp:cNvSpPr/>
      </dsp:nvSpPr>
      <dsp:spPr>
        <a:xfrm>
          <a:off x="1508" y="637606"/>
          <a:ext cx="871676" cy="13075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066EAA-DFEB-4AA4-ADB5-6443780EC0DB}">
      <dsp:nvSpPr>
        <dsp:cNvPr id="0" name=""/>
        <dsp:cNvSpPr/>
      </dsp:nvSpPr>
      <dsp:spPr>
        <a:xfrm>
          <a:off x="4600473" y="817476"/>
          <a:ext cx="3984805" cy="12452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31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451" tIns="60960" rIns="60960" bIns="6096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 err="1"/>
            <a:t>김승중</a:t>
          </a:r>
          <a:br>
            <a:rPr lang="en-US" altLang="ko-KR" sz="1600" kern="1200" dirty="0"/>
          </a:br>
          <a:r>
            <a:rPr lang="ko-KR" altLang="en-US" sz="1600" kern="1200" dirty="0"/>
            <a:t>맵 디자인</a:t>
          </a:r>
          <a:r>
            <a:rPr lang="en-US" altLang="ko-KR" sz="1600" kern="1200" dirty="0"/>
            <a:t>, </a:t>
          </a:r>
          <a:r>
            <a:rPr lang="ko-KR" altLang="en-US" sz="1600" kern="1200" dirty="0"/>
            <a:t>아이템 맵 오브젝트 담당</a:t>
          </a:r>
          <a:r>
            <a:rPr lang="en-US" altLang="ko-KR" sz="1600" kern="1200" dirty="0"/>
            <a:t>.</a:t>
          </a:r>
          <a:endParaRPr lang="ko-KR" altLang="en-US" sz="1600" kern="1200" dirty="0"/>
        </a:p>
      </dsp:txBody>
      <dsp:txXfrm>
        <a:off x="4600473" y="817476"/>
        <a:ext cx="3984805" cy="1245251"/>
      </dsp:txXfrm>
    </dsp:sp>
    <dsp:sp modelId="{247E3B42-042A-40B3-9B2E-EAB089D906EF}">
      <dsp:nvSpPr>
        <dsp:cNvPr id="0" name=""/>
        <dsp:cNvSpPr/>
      </dsp:nvSpPr>
      <dsp:spPr>
        <a:xfrm>
          <a:off x="4434439" y="637606"/>
          <a:ext cx="871676" cy="130751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5AD97A-542E-4BB6-806C-75BE571C55B6}">
      <dsp:nvSpPr>
        <dsp:cNvPr id="0" name=""/>
        <dsp:cNvSpPr/>
      </dsp:nvSpPr>
      <dsp:spPr>
        <a:xfrm>
          <a:off x="167541" y="2385109"/>
          <a:ext cx="3984805" cy="12452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31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451" tIns="60960" rIns="60960" bIns="6096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김주연</a:t>
          </a:r>
          <a:endParaRPr lang="en-US" altLang="ko-KR" sz="1600" kern="1200" dirty="0"/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플레이어 디자인</a:t>
          </a:r>
          <a:r>
            <a:rPr lang="en-US" altLang="ko-KR" sz="1600" kern="1200" dirty="0"/>
            <a:t>, </a:t>
          </a:r>
          <a:r>
            <a:rPr lang="ko-KR" altLang="en-US" sz="1600" kern="1200" dirty="0"/>
            <a:t>플레이어 움직임</a:t>
          </a:r>
          <a:r>
            <a:rPr lang="en-US" altLang="ko-KR" sz="1600" kern="1200" dirty="0"/>
            <a:t>, </a:t>
          </a:r>
          <a:r>
            <a:rPr lang="ko-KR" altLang="en-US" sz="1600" kern="1200" dirty="0"/>
            <a:t>카메라 담당</a:t>
          </a:r>
        </a:p>
      </dsp:txBody>
      <dsp:txXfrm>
        <a:off x="167541" y="2385109"/>
        <a:ext cx="3984805" cy="1245251"/>
      </dsp:txXfrm>
    </dsp:sp>
    <dsp:sp modelId="{30499366-E102-41F3-960E-63969D91F6D4}">
      <dsp:nvSpPr>
        <dsp:cNvPr id="0" name=""/>
        <dsp:cNvSpPr/>
      </dsp:nvSpPr>
      <dsp:spPr>
        <a:xfrm>
          <a:off x="1508" y="2205240"/>
          <a:ext cx="871676" cy="13075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2344E8-3094-43BD-B12D-AEC298409CFB}">
      <dsp:nvSpPr>
        <dsp:cNvPr id="0" name=""/>
        <dsp:cNvSpPr/>
      </dsp:nvSpPr>
      <dsp:spPr>
        <a:xfrm>
          <a:off x="4600473" y="2385109"/>
          <a:ext cx="3984805" cy="12452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31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451" tIns="60960" rIns="60960" bIns="6096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이가희</a:t>
          </a:r>
          <a:endParaRPr lang="en-US" altLang="ko-KR" sz="1600" kern="1200" dirty="0"/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게임 </a:t>
          </a:r>
          <a:r>
            <a:rPr lang="en-US" altLang="ko-KR" sz="1600" kern="1200" dirty="0"/>
            <a:t>UI </a:t>
          </a:r>
          <a:r>
            <a:rPr lang="ko-KR" altLang="en-US" sz="1600" kern="1200" dirty="0"/>
            <a:t>담당</a:t>
          </a:r>
          <a:r>
            <a:rPr lang="en-US" altLang="ko-KR" sz="1600" kern="1200" dirty="0"/>
            <a:t>, </a:t>
          </a:r>
          <a:r>
            <a:rPr lang="ko-KR" altLang="en-US" sz="1600" kern="1200" dirty="0"/>
            <a:t>사운드</a:t>
          </a:r>
        </a:p>
      </dsp:txBody>
      <dsp:txXfrm>
        <a:off x="4600473" y="2385109"/>
        <a:ext cx="3984805" cy="1245251"/>
      </dsp:txXfrm>
    </dsp:sp>
    <dsp:sp modelId="{B9009B12-CC75-4027-9838-E0F0B34C9BF3}">
      <dsp:nvSpPr>
        <dsp:cNvPr id="0" name=""/>
        <dsp:cNvSpPr/>
      </dsp:nvSpPr>
      <dsp:spPr>
        <a:xfrm>
          <a:off x="4434439" y="2205240"/>
          <a:ext cx="871676" cy="130751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FF77A7-ADE7-4AC0-81F5-F3FF7C5BF761}">
      <dsp:nvSpPr>
        <dsp:cNvPr id="0" name=""/>
        <dsp:cNvSpPr/>
      </dsp:nvSpPr>
      <dsp:spPr>
        <a:xfrm>
          <a:off x="2384007" y="3952743"/>
          <a:ext cx="3984805" cy="12452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31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451" tIns="60960" rIns="60960" bIns="6096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 err="1"/>
            <a:t>안희운</a:t>
          </a:r>
          <a:endParaRPr lang="en-US" altLang="ko-KR" sz="1600" kern="1200" dirty="0"/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멀티플레이어 담당 </a:t>
          </a:r>
          <a:r>
            <a:rPr lang="en-US" altLang="ko-KR" sz="1600" kern="1200" dirty="0"/>
            <a:t>, </a:t>
          </a:r>
          <a:r>
            <a:rPr lang="ko-KR" altLang="en-US" sz="1600" kern="1200" dirty="0"/>
            <a:t>조장</a:t>
          </a:r>
        </a:p>
      </dsp:txBody>
      <dsp:txXfrm>
        <a:off x="2384007" y="3952743"/>
        <a:ext cx="3984805" cy="1245251"/>
      </dsp:txXfrm>
    </dsp:sp>
    <dsp:sp modelId="{37AEB8A4-99BB-4E25-AB5E-CD7F496F9827}">
      <dsp:nvSpPr>
        <dsp:cNvPr id="0" name=""/>
        <dsp:cNvSpPr/>
      </dsp:nvSpPr>
      <dsp:spPr>
        <a:xfrm>
          <a:off x="2217973" y="3772873"/>
          <a:ext cx="871676" cy="13075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 bwMode="ltGray">
          <a:xfrm>
            <a:off x="9631680" y="5411"/>
            <a:ext cx="2569187" cy="5929045"/>
          </a:xfrm>
          <a:custGeom>
            <a:avLst/>
            <a:gdLst>
              <a:gd name="connsiteX0" fmla="*/ 609600 w 1676400"/>
              <a:gd name="connsiteY0" fmla="*/ 0 h 5915025"/>
              <a:gd name="connsiteX1" fmla="*/ 0 w 1676400"/>
              <a:gd name="connsiteY1" fmla="*/ 714375 h 5915025"/>
              <a:gd name="connsiteX2" fmla="*/ 19050 w 1676400"/>
              <a:gd name="connsiteY2" fmla="*/ 1438275 h 5915025"/>
              <a:gd name="connsiteX3" fmla="*/ 971550 w 1676400"/>
              <a:gd name="connsiteY3" fmla="*/ 3086100 h 5915025"/>
              <a:gd name="connsiteX4" fmla="*/ 733425 w 1676400"/>
              <a:gd name="connsiteY4" fmla="*/ 4514850 h 5915025"/>
              <a:gd name="connsiteX5" fmla="*/ 1666875 w 1676400"/>
              <a:gd name="connsiteY5" fmla="*/ 5915025 h 5915025"/>
              <a:gd name="connsiteX6" fmla="*/ 1676400 w 1676400"/>
              <a:gd name="connsiteY6" fmla="*/ 0 h 5915025"/>
              <a:gd name="connsiteX7" fmla="*/ 609600 w 1676400"/>
              <a:gd name="connsiteY7" fmla="*/ 0 h 5915025"/>
              <a:gd name="connsiteX0" fmla="*/ 752475 w 1819275"/>
              <a:gd name="connsiteY0" fmla="*/ 0 h 5915025"/>
              <a:gd name="connsiteX1" fmla="*/ 142875 w 1819275"/>
              <a:gd name="connsiteY1" fmla="*/ 714375 h 5915025"/>
              <a:gd name="connsiteX2" fmla="*/ 161925 w 1819275"/>
              <a:gd name="connsiteY2" fmla="*/ 1438275 h 5915025"/>
              <a:gd name="connsiteX3" fmla="*/ 1114425 w 1819275"/>
              <a:gd name="connsiteY3" fmla="*/ 3086100 h 5915025"/>
              <a:gd name="connsiteX4" fmla="*/ 876300 w 1819275"/>
              <a:gd name="connsiteY4" fmla="*/ 4514850 h 5915025"/>
              <a:gd name="connsiteX5" fmla="*/ 1809750 w 1819275"/>
              <a:gd name="connsiteY5" fmla="*/ 5915025 h 5915025"/>
              <a:gd name="connsiteX6" fmla="*/ 1819275 w 1819275"/>
              <a:gd name="connsiteY6" fmla="*/ 0 h 5915025"/>
              <a:gd name="connsiteX7" fmla="*/ 752475 w 1819275"/>
              <a:gd name="connsiteY7" fmla="*/ 0 h 5915025"/>
              <a:gd name="connsiteX0" fmla="*/ 752475 w 1819275"/>
              <a:gd name="connsiteY0" fmla="*/ 0 h 5915025"/>
              <a:gd name="connsiteX1" fmla="*/ 142875 w 1819275"/>
              <a:gd name="connsiteY1" fmla="*/ 714375 h 5915025"/>
              <a:gd name="connsiteX2" fmla="*/ 161925 w 1819275"/>
              <a:gd name="connsiteY2" fmla="*/ 1438275 h 5915025"/>
              <a:gd name="connsiteX3" fmla="*/ 1114425 w 1819275"/>
              <a:gd name="connsiteY3" fmla="*/ 3086100 h 5915025"/>
              <a:gd name="connsiteX4" fmla="*/ 876300 w 1819275"/>
              <a:gd name="connsiteY4" fmla="*/ 4514850 h 5915025"/>
              <a:gd name="connsiteX5" fmla="*/ 1809750 w 1819275"/>
              <a:gd name="connsiteY5" fmla="*/ 5915025 h 5915025"/>
              <a:gd name="connsiteX6" fmla="*/ 1819275 w 1819275"/>
              <a:gd name="connsiteY6" fmla="*/ 0 h 5915025"/>
              <a:gd name="connsiteX7" fmla="*/ 752475 w 1819275"/>
              <a:gd name="connsiteY7" fmla="*/ 0 h 5915025"/>
              <a:gd name="connsiteX0" fmla="*/ 752475 w 1819275"/>
              <a:gd name="connsiteY0" fmla="*/ 0 h 6667500"/>
              <a:gd name="connsiteX1" fmla="*/ 142875 w 1819275"/>
              <a:gd name="connsiteY1" fmla="*/ 714375 h 6667500"/>
              <a:gd name="connsiteX2" fmla="*/ 161925 w 1819275"/>
              <a:gd name="connsiteY2" fmla="*/ 1438275 h 6667500"/>
              <a:gd name="connsiteX3" fmla="*/ 1114425 w 1819275"/>
              <a:gd name="connsiteY3" fmla="*/ 3086100 h 6667500"/>
              <a:gd name="connsiteX4" fmla="*/ 876300 w 1819275"/>
              <a:gd name="connsiteY4" fmla="*/ 4514850 h 6667500"/>
              <a:gd name="connsiteX5" fmla="*/ 1809750 w 1819275"/>
              <a:gd name="connsiteY5" fmla="*/ 5915025 h 6667500"/>
              <a:gd name="connsiteX6" fmla="*/ 1819275 w 1819275"/>
              <a:gd name="connsiteY6" fmla="*/ 0 h 6667500"/>
              <a:gd name="connsiteX7" fmla="*/ 752475 w 1819275"/>
              <a:gd name="connsiteY7" fmla="*/ 0 h 6667500"/>
              <a:gd name="connsiteX0" fmla="*/ 752475 w 1819275"/>
              <a:gd name="connsiteY0" fmla="*/ 0 h 6648220"/>
              <a:gd name="connsiteX1" fmla="*/ 142875 w 1819275"/>
              <a:gd name="connsiteY1" fmla="*/ 714375 h 6648220"/>
              <a:gd name="connsiteX2" fmla="*/ 161925 w 1819275"/>
              <a:gd name="connsiteY2" fmla="*/ 1438275 h 6648220"/>
              <a:gd name="connsiteX3" fmla="*/ 1114425 w 1819275"/>
              <a:gd name="connsiteY3" fmla="*/ 3086100 h 6648220"/>
              <a:gd name="connsiteX4" fmla="*/ 876300 w 1819275"/>
              <a:gd name="connsiteY4" fmla="*/ 4514850 h 6648220"/>
              <a:gd name="connsiteX5" fmla="*/ 1815258 w 1819275"/>
              <a:gd name="connsiteY5" fmla="*/ 5895745 h 6648220"/>
              <a:gd name="connsiteX6" fmla="*/ 1819275 w 1819275"/>
              <a:gd name="connsiteY6" fmla="*/ 0 h 6648220"/>
              <a:gd name="connsiteX7" fmla="*/ 752475 w 1819275"/>
              <a:gd name="connsiteY7" fmla="*/ 0 h 6648220"/>
              <a:gd name="connsiteX0" fmla="*/ 752475 w 1819275"/>
              <a:gd name="connsiteY0" fmla="*/ 0 h 6705140"/>
              <a:gd name="connsiteX1" fmla="*/ 142875 w 1819275"/>
              <a:gd name="connsiteY1" fmla="*/ 714375 h 6705140"/>
              <a:gd name="connsiteX2" fmla="*/ 161925 w 1819275"/>
              <a:gd name="connsiteY2" fmla="*/ 1438275 h 6705140"/>
              <a:gd name="connsiteX3" fmla="*/ 1114425 w 1819275"/>
              <a:gd name="connsiteY3" fmla="*/ 3086100 h 6705140"/>
              <a:gd name="connsiteX4" fmla="*/ 876300 w 1819275"/>
              <a:gd name="connsiteY4" fmla="*/ 4514850 h 6705140"/>
              <a:gd name="connsiteX5" fmla="*/ 1809750 w 1819275"/>
              <a:gd name="connsiteY5" fmla="*/ 5952665 h 6705140"/>
              <a:gd name="connsiteX6" fmla="*/ 1819275 w 1819275"/>
              <a:gd name="connsiteY6" fmla="*/ 0 h 6705140"/>
              <a:gd name="connsiteX7" fmla="*/ 752475 w 1819275"/>
              <a:gd name="connsiteY7" fmla="*/ 0 h 6705140"/>
              <a:gd name="connsiteX0" fmla="*/ 752475 w 1819275"/>
              <a:gd name="connsiteY0" fmla="*/ 0 h 5952665"/>
              <a:gd name="connsiteX1" fmla="*/ 142875 w 1819275"/>
              <a:gd name="connsiteY1" fmla="*/ 714375 h 5952665"/>
              <a:gd name="connsiteX2" fmla="*/ 161925 w 1819275"/>
              <a:gd name="connsiteY2" fmla="*/ 1438275 h 5952665"/>
              <a:gd name="connsiteX3" fmla="*/ 1114425 w 1819275"/>
              <a:gd name="connsiteY3" fmla="*/ 3086100 h 5952665"/>
              <a:gd name="connsiteX4" fmla="*/ 876300 w 1819275"/>
              <a:gd name="connsiteY4" fmla="*/ 4514850 h 5952665"/>
              <a:gd name="connsiteX5" fmla="*/ 1809750 w 1819275"/>
              <a:gd name="connsiteY5" fmla="*/ 5952665 h 5952665"/>
              <a:gd name="connsiteX6" fmla="*/ 1819275 w 1819275"/>
              <a:gd name="connsiteY6" fmla="*/ 0 h 5952665"/>
              <a:gd name="connsiteX7" fmla="*/ 752475 w 1819275"/>
              <a:gd name="connsiteY7" fmla="*/ 0 h 5952665"/>
              <a:gd name="connsiteX0" fmla="*/ 752475 w 1819275"/>
              <a:gd name="connsiteY0" fmla="*/ 0 h 5922369"/>
              <a:gd name="connsiteX1" fmla="*/ 142875 w 1819275"/>
              <a:gd name="connsiteY1" fmla="*/ 714375 h 5922369"/>
              <a:gd name="connsiteX2" fmla="*/ 161925 w 1819275"/>
              <a:gd name="connsiteY2" fmla="*/ 1438275 h 5922369"/>
              <a:gd name="connsiteX3" fmla="*/ 1114425 w 1819275"/>
              <a:gd name="connsiteY3" fmla="*/ 3086100 h 5922369"/>
              <a:gd name="connsiteX4" fmla="*/ 876300 w 1819275"/>
              <a:gd name="connsiteY4" fmla="*/ 4514850 h 5922369"/>
              <a:gd name="connsiteX5" fmla="*/ 1804242 w 1819275"/>
              <a:gd name="connsiteY5" fmla="*/ 5922369 h 5922369"/>
              <a:gd name="connsiteX6" fmla="*/ 1819275 w 1819275"/>
              <a:gd name="connsiteY6" fmla="*/ 0 h 5922369"/>
              <a:gd name="connsiteX7" fmla="*/ 752475 w 1819275"/>
              <a:gd name="connsiteY7" fmla="*/ 0 h 5922369"/>
              <a:gd name="connsiteX0" fmla="*/ 752934 w 1819734"/>
              <a:gd name="connsiteY0" fmla="*/ 0 h 5922369"/>
              <a:gd name="connsiteX1" fmla="*/ 143334 w 1819734"/>
              <a:gd name="connsiteY1" fmla="*/ 714375 h 5922369"/>
              <a:gd name="connsiteX2" fmla="*/ 162384 w 1819734"/>
              <a:gd name="connsiteY2" fmla="*/ 1438275 h 5922369"/>
              <a:gd name="connsiteX3" fmla="*/ 1117638 w 1819734"/>
              <a:gd name="connsiteY3" fmla="*/ 3392736 h 5922369"/>
              <a:gd name="connsiteX4" fmla="*/ 876759 w 1819734"/>
              <a:gd name="connsiteY4" fmla="*/ 4514850 h 5922369"/>
              <a:gd name="connsiteX5" fmla="*/ 1804701 w 1819734"/>
              <a:gd name="connsiteY5" fmla="*/ 5922369 h 5922369"/>
              <a:gd name="connsiteX6" fmla="*/ 1819734 w 1819734"/>
              <a:gd name="connsiteY6" fmla="*/ 0 h 5922369"/>
              <a:gd name="connsiteX7" fmla="*/ 752934 w 1819734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772290 w 1839090"/>
              <a:gd name="connsiteY0" fmla="*/ 0 h 5922369"/>
              <a:gd name="connsiteX1" fmla="*/ 128721 w 1839090"/>
              <a:gd name="connsiteY1" fmla="*/ 747426 h 5922369"/>
              <a:gd name="connsiteX2" fmla="*/ 181740 w 1839090"/>
              <a:gd name="connsiteY2" fmla="*/ 1438275 h 5922369"/>
              <a:gd name="connsiteX3" fmla="*/ 1153519 w 1839090"/>
              <a:gd name="connsiteY3" fmla="*/ 3389982 h 5922369"/>
              <a:gd name="connsiteX4" fmla="*/ 896115 w 1839090"/>
              <a:gd name="connsiteY4" fmla="*/ 4514850 h 5922369"/>
              <a:gd name="connsiteX5" fmla="*/ 1824057 w 1839090"/>
              <a:gd name="connsiteY5" fmla="*/ 5922369 h 5922369"/>
              <a:gd name="connsiteX6" fmla="*/ 1839090 w 1839090"/>
              <a:gd name="connsiteY6" fmla="*/ 0 h 5922369"/>
              <a:gd name="connsiteX7" fmla="*/ 772290 w 1839090"/>
              <a:gd name="connsiteY7" fmla="*/ 0 h 5922369"/>
              <a:gd name="connsiteX0" fmla="*/ 775044 w 1841844"/>
              <a:gd name="connsiteY0" fmla="*/ 0 h 5922369"/>
              <a:gd name="connsiteX1" fmla="*/ 131475 w 1841844"/>
              <a:gd name="connsiteY1" fmla="*/ 747426 h 5922369"/>
              <a:gd name="connsiteX2" fmla="*/ 184494 w 1841844"/>
              <a:gd name="connsiteY2" fmla="*/ 1438275 h 5922369"/>
              <a:gd name="connsiteX3" fmla="*/ 1156273 w 1841844"/>
              <a:gd name="connsiteY3" fmla="*/ 3389982 h 5922369"/>
              <a:gd name="connsiteX4" fmla="*/ 898869 w 1841844"/>
              <a:gd name="connsiteY4" fmla="*/ 4514850 h 5922369"/>
              <a:gd name="connsiteX5" fmla="*/ 1826811 w 1841844"/>
              <a:gd name="connsiteY5" fmla="*/ 5922369 h 5922369"/>
              <a:gd name="connsiteX6" fmla="*/ 1841844 w 1841844"/>
              <a:gd name="connsiteY6" fmla="*/ 0 h 5922369"/>
              <a:gd name="connsiteX7" fmla="*/ 775044 w 1841844"/>
              <a:gd name="connsiteY7" fmla="*/ 0 h 5922369"/>
              <a:gd name="connsiteX0" fmla="*/ 830205 w 1897005"/>
              <a:gd name="connsiteY0" fmla="*/ 0 h 5922369"/>
              <a:gd name="connsiteX1" fmla="*/ 186636 w 1897005"/>
              <a:gd name="connsiteY1" fmla="*/ 747426 h 5922369"/>
              <a:gd name="connsiteX2" fmla="*/ 239655 w 1897005"/>
              <a:gd name="connsiteY2" fmla="*/ 1438275 h 5922369"/>
              <a:gd name="connsiteX3" fmla="*/ 1211434 w 1897005"/>
              <a:gd name="connsiteY3" fmla="*/ 3389982 h 5922369"/>
              <a:gd name="connsiteX4" fmla="*/ 954030 w 1897005"/>
              <a:gd name="connsiteY4" fmla="*/ 4514850 h 5922369"/>
              <a:gd name="connsiteX5" fmla="*/ 1881972 w 1897005"/>
              <a:gd name="connsiteY5" fmla="*/ 5922369 h 5922369"/>
              <a:gd name="connsiteX6" fmla="*/ 1897005 w 1897005"/>
              <a:gd name="connsiteY6" fmla="*/ 0 h 5922369"/>
              <a:gd name="connsiteX7" fmla="*/ 830205 w 1897005"/>
              <a:gd name="connsiteY7" fmla="*/ 0 h 5922369"/>
              <a:gd name="connsiteX0" fmla="*/ 719654 w 1786454"/>
              <a:gd name="connsiteY0" fmla="*/ 0 h 5922369"/>
              <a:gd name="connsiteX1" fmla="*/ 76085 w 1786454"/>
              <a:gd name="connsiteY1" fmla="*/ 747426 h 5922369"/>
              <a:gd name="connsiteX2" fmla="*/ 263143 w 1786454"/>
              <a:gd name="connsiteY2" fmla="*/ 1560379 h 5922369"/>
              <a:gd name="connsiteX3" fmla="*/ 1100883 w 1786454"/>
              <a:gd name="connsiteY3" fmla="*/ 3389982 h 5922369"/>
              <a:gd name="connsiteX4" fmla="*/ 843479 w 1786454"/>
              <a:gd name="connsiteY4" fmla="*/ 4514850 h 5922369"/>
              <a:gd name="connsiteX5" fmla="*/ 1771421 w 1786454"/>
              <a:gd name="connsiteY5" fmla="*/ 5922369 h 5922369"/>
              <a:gd name="connsiteX6" fmla="*/ 1786454 w 1786454"/>
              <a:gd name="connsiteY6" fmla="*/ 0 h 5922369"/>
              <a:gd name="connsiteX7" fmla="*/ 719654 w 1786454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02663 w 1869463"/>
              <a:gd name="connsiteY0" fmla="*/ 0 h 5922369"/>
              <a:gd name="connsiteX1" fmla="*/ 159094 w 1869463"/>
              <a:gd name="connsiteY1" fmla="*/ 747426 h 5922369"/>
              <a:gd name="connsiteX2" fmla="*/ 346152 w 1869463"/>
              <a:gd name="connsiteY2" fmla="*/ 1560379 h 5922369"/>
              <a:gd name="connsiteX3" fmla="*/ 1183892 w 1869463"/>
              <a:gd name="connsiteY3" fmla="*/ 3389982 h 5922369"/>
              <a:gd name="connsiteX4" fmla="*/ 926488 w 1869463"/>
              <a:gd name="connsiteY4" fmla="*/ 4514850 h 5922369"/>
              <a:gd name="connsiteX5" fmla="*/ 1854430 w 1869463"/>
              <a:gd name="connsiteY5" fmla="*/ 5922369 h 5922369"/>
              <a:gd name="connsiteX6" fmla="*/ 1869463 w 1869463"/>
              <a:gd name="connsiteY6" fmla="*/ 0 h 5922369"/>
              <a:gd name="connsiteX7" fmla="*/ 802663 w 1869463"/>
              <a:gd name="connsiteY7" fmla="*/ 0 h 5922369"/>
              <a:gd name="connsiteX0" fmla="*/ 836000 w 1902800"/>
              <a:gd name="connsiteY0" fmla="*/ 0 h 5922369"/>
              <a:gd name="connsiteX1" fmla="*/ 192431 w 1902800"/>
              <a:gd name="connsiteY1" fmla="*/ 747426 h 5922369"/>
              <a:gd name="connsiteX2" fmla="*/ 346152 w 1902800"/>
              <a:gd name="connsiteY2" fmla="*/ 1543710 h 5922369"/>
              <a:gd name="connsiteX3" fmla="*/ 1217229 w 1902800"/>
              <a:gd name="connsiteY3" fmla="*/ 3389982 h 5922369"/>
              <a:gd name="connsiteX4" fmla="*/ 959825 w 1902800"/>
              <a:gd name="connsiteY4" fmla="*/ 4514850 h 5922369"/>
              <a:gd name="connsiteX5" fmla="*/ 1887767 w 1902800"/>
              <a:gd name="connsiteY5" fmla="*/ 5922369 h 5922369"/>
              <a:gd name="connsiteX6" fmla="*/ 1902800 w 1902800"/>
              <a:gd name="connsiteY6" fmla="*/ 0 h 5922369"/>
              <a:gd name="connsiteX7" fmla="*/ 836000 w 1902800"/>
              <a:gd name="connsiteY7" fmla="*/ 0 h 5922369"/>
              <a:gd name="connsiteX0" fmla="*/ 836000 w 1902800"/>
              <a:gd name="connsiteY0" fmla="*/ 0 h 5922369"/>
              <a:gd name="connsiteX1" fmla="*/ 192431 w 1902800"/>
              <a:gd name="connsiteY1" fmla="*/ 747426 h 5922369"/>
              <a:gd name="connsiteX2" fmla="*/ 346152 w 1902800"/>
              <a:gd name="connsiteY2" fmla="*/ 1543710 h 5922369"/>
              <a:gd name="connsiteX3" fmla="*/ 1217229 w 1902800"/>
              <a:gd name="connsiteY3" fmla="*/ 3389982 h 5922369"/>
              <a:gd name="connsiteX4" fmla="*/ 959825 w 1902800"/>
              <a:gd name="connsiteY4" fmla="*/ 4514850 h 5922369"/>
              <a:gd name="connsiteX5" fmla="*/ 1887767 w 1902800"/>
              <a:gd name="connsiteY5" fmla="*/ 5922369 h 5922369"/>
              <a:gd name="connsiteX6" fmla="*/ 1902800 w 1902800"/>
              <a:gd name="connsiteY6" fmla="*/ 0 h 5922369"/>
              <a:gd name="connsiteX7" fmla="*/ 836000 w 1902800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4750"/>
              <a:gd name="connsiteX1" fmla="*/ 221006 w 1931375"/>
              <a:gd name="connsiteY1" fmla="*/ 747426 h 5924750"/>
              <a:gd name="connsiteX2" fmla="*/ 346152 w 1931375"/>
              <a:gd name="connsiteY2" fmla="*/ 1505610 h 5924750"/>
              <a:gd name="connsiteX3" fmla="*/ 1245804 w 1931375"/>
              <a:gd name="connsiteY3" fmla="*/ 3389982 h 5924750"/>
              <a:gd name="connsiteX4" fmla="*/ 988400 w 1931375"/>
              <a:gd name="connsiteY4" fmla="*/ 4514850 h 5924750"/>
              <a:gd name="connsiteX5" fmla="*/ 1930630 w 1931375"/>
              <a:gd name="connsiteY5" fmla="*/ 5924750 h 5924750"/>
              <a:gd name="connsiteX6" fmla="*/ 1931375 w 1931375"/>
              <a:gd name="connsiteY6" fmla="*/ 0 h 5924750"/>
              <a:gd name="connsiteX7" fmla="*/ 864575 w 1931375"/>
              <a:gd name="connsiteY7" fmla="*/ 0 h 592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31375" h="5924750">
                <a:moveTo>
                  <a:pt x="864575" y="0"/>
                </a:moveTo>
                <a:cubicBezTo>
                  <a:pt x="711869" y="153950"/>
                  <a:pt x="355035" y="586979"/>
                  <a:pt x="221006" y="747426"/>
                </a:cubicBezTo>
                <a:cubicBezTo>
                  <a:pt x="86977" y="907873"/>
                  <a:pt x="0" y="1201976"/>
                  <a:pt x="346152" y="1505610"/>
                </a:cubicBezTo>
                <a:cubicBezTo>
                  <a:pt x="759156" y="1853434"/>
                  <a:pt x="1259322" y="2702395"/>
                  <a:pt x="1245804" y="3389982"/>
                </a:cubicBezTo>
                <a:cubicBezTo>
                  <a:pt x="1200843" y="4035078"/>
                  <a:pt x="1155254" y="4073497"/>
                  <a:pt x="988400" y="4514850"/>
                </a:cubicBezTo>
                <a:cubicBezTo>
                  <a:pt x="618440" y="5176871"/>
                  <a:pt x="1341974" y="5568194"/>
                  <a:pt x="1930630" y="5924750"/>
                </a:cubicBezTo>
                <a:cubicBezTo>
                  <a:pt x="1930878" y="3949833"/>
                  <a:pt x="1931127" y="1974917"/>
                  <a:pt x="1931375" y="0"/>
                </a:cubicBezTo>
                <a:lnTo>
                  <a:pt x="864575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81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210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 12"/>
          <p:cNvSpPr/>
          <p:nvPr/>
        </p:nvSpPr>
        <p:spPr bwMode="ltGray">
          <a:xfrm>
            <a:off x="990600" y="5362237"/>
            <a:ext cx="11201400" cy="1505288"/>
          </a:xfrm>
          <a:custGeom>
            <a:avLst/>
            <a:gdLst>
              <a:gd name="connsiteX0" fmla="*/ 0 w 8420100"/>
              <a:gd name="connsiteY0" fmla="*/ 1343025 h 1352550"/>
              <a:gd name="connsiteX1" fmla="*/ 1533525 w 8420100"/>
              <a:gd name="connsiteY1" fmla="*/ 428625 h 1352550"/>
              <a:gd name="connsiteX2" fmla="*/ 3810000 w 8420100"/>
              <a:gd name="connsiteY2" fmla="*/ 914400 h 1352550"/>
              <a:gd name="connsiteX3" fmla="*/ 6657975 w 8420100"/>
              <a:gd name="connsiteY3" fmla="*/ 85725 h 1352550"/>
              <a:gd name="connsiteX4" fmla="*/ 7286625 w 8420100"/>
              <a:gd name="connsiteY4" fmla="*/ 0 h 1352550"/>
              <a:gd name="connsiteX5" fmla="*/ 8420100 w 8420100"/>
              <a:gd name="connsiteY5" fmla="*/ 885825 h 1352550"/>
              <a:gd name="connsiteX6" fmla="*/ 8410575 w 8420100"/>
              <a:gd name="connsiteY6" fmla="*/ 1352550 h 1352550"/>
              <a:gd name="connsiteX7" fmla="*/ 0 w 8420100"/>
              <a:gd name="connsiteY7" fmla="*/ 1343025 h 1352550"/>
              <a:gd name="connsiteX0" fmla="*/ 0 w 8420100"/>
              <a:gd name="connsiteY0" fmla="*/ 1343025 h 1352550"/>
              <a:gd name="connsiteX1" fmla="*/ 1533525 w 8420100"/>
              <a:gd name="connsiteY1" fmla="*/ 428625 h 1352550"/>
              <a:gd name="connsiteX2" fmla="*/ 3810000 w 8420100"/>
              <a:gd name="connsiteY2" fmla="*/ 914400 h 1352550"/>
              <a:gd name="connsiteX3" fmla="*/ 6257925 w 8420100"/>
              <a:gd name="connsiteY3" fmla="*/ 333375 h 1352550"/>
              <a:gd name="connsiteX4" fmla="*/ 7286625 w 8420100"/>
              <a:gd name="connsiteY4" fmla="*/ 0 h 1352550"/>
              <a:gd name="connsiteX5" fmla="*/ 8420100 w 8420100"/>
              <a:gd name="connsiteY5" fmla="*/ 885825 h 1352550"/>
              <a:gd name="connsiteX6" fmla="*/ 8410575 w 8420100"/>
              <a:gd name="connsiteY6" fmla="*/ 1352550 h 1352550"/>
              <a:gd name="connsiteX7" fmla="*/ 0 w 8420100"/>
              <a:gd name="connsiteY7" fmla="*/ 1343025 h 1352550"/>
              <a:gd name="connsiteX0" fmla="*/ 1146175 w 9566275"/>
              <a:gd name="connsiteY0" fmla="*/ 1343025 h 1352550"/>
              <a:gd name="connsiteX1" fmla="*/ 2679700 w 9566275"/>
              <a:gd name="connsiteY1" fmla="*/ 428625 h 1352550"/>
              <a:gd name="connsiteX2" fmla="*/ 4956175 w 9566275"/>
              <a:gd name="connsiteY2" fmla="*/ 914400 h 1352550"/>
              <a:gd name="connsiteX3" fmla="*/ 7404100 w 9566275"/>
              <a:gd name="connsiteY3" fmla="*/ 333375 h 1352550"/>
              <a:gd name="connsiteX4" fmla="*/ 8432800 w 9566275"/>
              <a:gd name="connsiteY4" fmla="*/ 0 h 1352550"/>
              <a:gd name="connsiteX5" fmla="*/ 9566275 w 9566275"/>
              <a:gd name="connsiteY5" fmla="*/ 885825 h 1352550"/>
              <a:gd name="connsiteX6" fmla="*/ 9556750 w 9566275"/>
              <a:gd name="connsiteY6" fmla="*/ 1352550 h 1352550"/>
              <a:gd name="connsiteX7" fmla="*/ 1146175 w 9566275"/>
              <a:gd name="connsiteY7" fmla="*/ 1343025 h 1352550"/>
              <a:gd name="connsiteX0" fmla="*/ 1146175 w 9566275"/>
              <a:gd name="connsiteY0" fmla="*/ 1343025 h 1352550"/>
              <a:gd name="connsiteX1" fmla="*/ 2679700 w 9566275"/>
              <a:gd name="connsiteY1" fmla="*/ 428625 h 1352550"/>
              <a:gd name="connsiteX2" fmla="*/ 4956175 w 9566275"/>
              <a:gd name="connsiteY2" fmla="*/ 914400 h 1352550"/>
              <a:gd name="connsiteX3" fmla="*/ 7404100 w 9566275"/>
              <a:gd name="connsiteY3" fmla="*/ 333375 h 1352550"/>
              <a:gd name="connsiteX4" fmla="*/ 8432800 w 9566275"/>
              <a:gd name="connsiteY4" fmla="*/ 0 h 1352550"/>
              <a:gd name="connsiteX5" fmla="*/ 9566275 w 9566275"/>
              <a:gd name="connsiteY5" fmla="*/ 885825 h 1352550"/>
              <a:gd name="connsiteX6" fmla="*/ 9556750 w 9566275"/>
              <a:gd name="connsiteY6" fmla="*/ 1352550 h 1352550"/>
              <a:gd name="connsiteX7" fmla="*/ 1146175 w 9566275"/>
              <a:gd name="connsiteY7" fmla="*/ 1343025 h 1352550"/>
              <a:gd name="connsiteX0" fmla="*/ 1146175 w 9566275"/>
              <a:gd name="connsiteY0" fmla="*/ 1435100 h 1444625"/>
              <a:gd name="connsiteX1" fmla="*/ 2679700 w 9566275"/>
              <a:gd name="connsiteY1" fmla="*/ 520700 h 1444625"/>
              <a:gd name="connsiteX2" fmla="*/ 4956175 w 9566275"/>
              <a:gd name="connsiteY2" fmla="*/ 1006475 h 1444625"/>
              <a:gd name="connsiteX3" fmla="*/ 7404100 w 9566275"/>
              <a:gd name="connsiteY3" fmla="*/ 425450 h 1444625"/>
              <a:gd name="connsiteX4" fmla="*/ 8432800 w 9566275"/>
              <a:gd name="connsiteY4" fmla="*/ 92075 h 1444625"/>
              <a:gd name="connsiteX5" fmla="*/ 9566275 w 9566275"/>
              <a:gd name="connsiteY5" fmla="*/ 977900 h 1444625"/>
              <a:gd name="connsiteX6" fmla="*/ 9556750 w 9566275"/>
              <a:gd name="connsiteY6" fmla="*/ 1444625 h 1444625"/>
              <a:gd name="connsiteX7" fmla="*/ 1146175 w 9566275"/>
              <a:gd name="connsiteY7" fmla="*/ 1435100 h 1444625"/>
              <a:gd name="connsiteX0" fmla="*/ 1146175 w 9566275"/>
              <a:gd name="connsiteY0" fmla="*/ 1435100 h 1444625"/>
              <a:gd name="connsiteX1" fmla="*/ 2679700 w 9566275"/>
              <a:gd name="connsiteY1" fmla="*/ 520700 h 1444625"/>
              <a:gd name="connsiteX2" fmla="*/ 4956175 w 9566275"/>
              <a:gd name="connsiteY2" fmla="*/ 1006475 h 1444625"/>
              <a:gd name="connsiteX3" fmla="*/ 7404100 w 9566275"/>
              <a:gd name="connsiteY3" fmla="*/ 425450 h 1444625"/>
              <a:gd name="connsiteX4" fmla="*/ 8432800 w 9566275"/>
              <a:gd name="connsiteY4" fmla="*/ 92075 h 1444625"/>
              <a:gd name="connsiteX5" fmla="*/ 9566275 w 9566275"/>
              <a:gd name="connsiteY5" fmla="*/ 977900 h 1444625"/>
              <a:gd name="connsiteX6" fmla="*/ 9556750 w 9566275"/>
              <a:gd name="connsiteY6" fmla="*/ 1444625 h 1444625"/>
              <a:gd name="connsiteX7" fmla="*/ 1146175 w 9566275"/>
              <a:gd name="connsiteY7" fmla="*/ 1435100 h 1444625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56175 w 9566275"/>
              <a:gd name="connsiteY2" fmla="*/ 1013133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28441 h 1437966"/>
              <a:gd name="connsiteX1" fmla="*/ 2679700 w 9566275"/>
              <a:gd name="connsiteY1" fmla="*/ 514041 h 1437966"/>
              <a:gd name="connsiteX2" fmla="*/ 4932501 w 9566275"/>
              <a:gd name="connsiteY2" fmla="*/ 987979 h 1437966"/>
              <a:gd name="connsiteX3" fmla="*/ 7404100 w 9566275"/>
              <a:gd name="connsiteY3" fmla="*/ 418791 h 1437966"/>
              <a:gd name="connsiteX4" fmla="*/ 8432800 w 9566275"/>
              <a:gd name="connsiteY4" fmla="*/ 85416 h 1437966"/>
              <a:gd name="connsiteX5" fmla="*/ 9566275 w 9566275"/>
              <a:gd name="connsiteY5" fmla="*/ 971241 h 1437966"/>
              <a:gd name="connsiteX6" fmla="*/ 9556750 w 9566275"/>
              <a:gd name="connsiteY6" fmla="*/ 1437966 h 1437966"/>
              <a:gd name="connsiteX7" fmla="*/ 1146175 w 9566275"/>
              <a:gd name="connsiteY7" fmla="*/ 1428441 h 1437966"/>
              <a:gd name="connsiteX0" fmla="*/ 1146175 w 9566275"/>
              <a:gd name="connsiteY0" fmla="*/ 1428441 h 1437966"/>
              <a:gd name="connsiteX1" fmla="*/ 2679700 w 9566275"/>
              <a:gd name="connsiteY1" fmla="*/ 514041 h 1437966"/>
              <a:gd name="connsiteX2" fmla="*/ 4932501 w 9566275"/>
              <a:gd name="connsiteY2" fmla="*/ 987979 h 1437966"/>
              <a:gd name="connsiteX3" fmla="*/ 7404100 w 9566275"/>
              <a:gd name="connsiteY3" fmla="*/ 418791 h 1437966"/>
              <a:gd name="connsiteX4" fmla="*/ 8432800 w 9566275"/>
              <a:gd name="connsiteY4" fmla="*/ 85416 h 1437966"/>
              <a:gd name="connsiteX5" fmla="*/ 9566275 w 9566275"/>
              <a:gd name="connsiteY5" fmla="*/ 971241 h 1437966"/>
              <a:gd name="connsiteX6" fmla="*/ 9556750 w 9566275"/>
              <a:gd name="connsiteY6" fmla="*/ 1437966 h 1437966"/>
              <a:gd name="connsiteX7" fmla="*/ 1146175 w 9566275"/>
              <a:gd name="connsiteY7" fmla="*/ 1428441 h 1437966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404100 w 9566275"/>
              <a:gd name="connsiteY3" fmla="*/ 487593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377467 w 9566275"/>
              <a:gd name="connsiteY3" fmla="*/ 455781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377467 w 9566275"/>
              <a:gd name="connsiteY3" fmla="*/ 455781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77467 w 9566275"/>
              <a:gd name="connsiteY3" fmla="*/ 454301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90057 w 9566275"/>
              <a:gd name="connsiteY1" fmla="*/ 58284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90057 w 9566275"/>
              <a:gd name="connsiteY1" fmla="*/ 58284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0 w 8420100"/>
              <a:gd name="connsiteY0" fmla="*/ 1495763 h 1505288"/>
              <a:gd name="connsiteX1" fmla="*/ 1543882 w 8420100"/>
              <a:gd name="connsiteY1" fmla="*/ 582843 h 1505288"/>
              <a:gd name="connsiteX2" fmla="*/ 3786326 w 8420100"/>
              <a:gd name="connsiteY2" fmla="*/ 1055301 h 1505288"/>
              <a:gd name="connsiteX3" fmla="*/ 6189863 w 8420100"/>
              <a:gd name="connsiteY3" fmla="*/ 480934 h 1505288"/>
              <a:gd name="connsiteX4" fmla="*/ 7286625 w 8420100"/>
              <a:gd name="connsiteY4" fmla="*/ 152738 h 1505288"/>
              <a:gd name="connsiteX5" fmla="*/ 8420100 w 8420100"/>
              <a:gd name="connsiteY5" fmla="*/ 1038563 h 1505288"/>
              <a:gd name="connsiteX6" fmla="*/ 8410575 w 8420100"/>
              <a:gd name="connsiteY6" fmla="*/ 1505288 h 1505288"/>
              <a:gd name="connsiteX7" fmla="*/ 0 w 8420100"/>
              <a:gd name="connsiteY7" fmla="*/ 1495763 h 150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20100" h="1505288">
                <a:moveTo>
                  <a:pt x="0" y="1495763"/>
                </a:moveTo>
                <a:cubicBezTo>
                  <a:pt x="697865" y="716936"/>
                  <a:pt x="976451" y="306325"/>
                  <a:pt x="1543882" y="582843"/>
                </a:cubicBezTo>
                <a:cubicBezTo>
                  <a:pt x="2111313" y="859361"/>
                  <a:pt x="3010270" y="1072039"/>
                  <a:pt x="3786326" y="1055301"/>
                </a:cubicBezTo>
                <a:cubicBezTo>
                  <a:pt x="5170502" y="1056318"/>
                  <a:pt x="5860233" y="655035"/>
                  <a:pt x="6189863" y="480934"/>
                </a:cubicBezTo>
                <a:cubicBezTo>
                  <a:pt x="6499519" y="354920"/>
                  <a:pt x="6830089" y="0"/>
                  <a:pt x="7286625" y="152738"/>
                </a:cubicBezTo>
                <a:cubicBezTo>
                  <a:pt x="7626412" y="253910"/>
                  <a:pt x="8232035" y="841250"/>
                  <a:pt x="8420100" y="1038563"/>
                </a:cubicBezTo>
                <a:lnTo>
                  <a:pt x="8410575" y="1505288"/>
                </a:lnTo>
                <a:lnTo>
                  <a:pt x="0" y="1495763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 bwMode="ltGray">
          <a:xfrm>
            <a:off x="0" y="649224"/>
            <a:ext cx="2453112" cy="6200775"/>
          </a:xfrm>
          <a:custGeom>
            <a:avLst/>
            <a:gdLst>
              <a:gd name="connsiteX0" fmla="*/ 9525 w 1304925"/>
              <a:gd name="connsiteY0" fmla="*/ 0 h 6200775"/>
              <a:gd name="connsiteX1" fmla="*/ 990600 w 1304925"/>
              <a:gd name="connsiteY1" fmla="*/ 1381125 h 6200775"/>
              <a:gd name="connsiteX2" fmla="*/ 533400 w 1304925"/>
              <a:gd name="connsiteY2" fmla="*/ 2781300 h 6200775"/>
              <a:gd name="connsiteX3" fmla="*/ 1304925 w 1304925"/>
              <a:gd name="connsiteY3" fmla="*/ 4705350 h 6200775"/>
              <a:gd name="connsiteX4" fmla="*/ 428625 w 1304925"/>
              <a:gd name="connsiteY4" fmla="*/ 6200775 h 6200775"/>
              <a:gd name="connsiteX5" fmla="*/ 0 w 1304925"/>
              <a:gd name="connsiteY5" fmla="*/ 6200775 h 6200775"/>
              <a:gd name="connsiteX6" fmla="*/ 9525 w 1304925"/>
              <a:gd name="connsiteY6" fmla="*/ 0 h 6200775"/>
              <a:gd name="connsiteX0" fmla="*/ 9525 w 1304925"/>
              <a:gd name="connsiteY0" fmla="*/ 0 h 6200775"/>
              <a:gd name="connsiteX1" fmla="*/ 990600 w 1304925"/>
              <a:gd name="connsiteY1" fmla="*/ 1381125 h 6200775"/>
              <a:gd name="connsiteX2" fmla="*/ 533400 w 1304925"/>
              <a:gd name="connsiteY2" fmla="*/ 2781300 h 6200775"/>
              <a:gd name="connsiteX3" fmla="*/ 1304925 w 1304925"/>
              <a:gd name="connsiteY3" fmla="*/ 4705350 h 6200775"/>
              <a:gd name="connsiteX4" fmla="*/ 428625 w 1304925"/>
              <a:gd name="connsiteY4" fmla="*/ 6200775 h 6200775"/>
              <a:gd name="connsiteX5" fmla="*/ 0 w 1304925"/>
              <a:gd name="connsiteY5" fmla="*/ 6200775 h 6200775"/>
              <a:gd name="connsiteX6" fmla="*/ 9525 w 1304925"/>
              <a:gd name="connsiteY6" fmla="*/ 0 h 6200775"/>
              <a:gd name="connsiteX0" fmla="*/ 9525 w 1304925"/>
              <a:gd name="connsiteY0" fmla="*/ 803275 h 7004050"/>
              <a:gd name="connsiteX1" fmla="*/ 990600 w 1304925"/>
              <a:gd name="connsiteY1" fmla="*/ 2184400 h 7004050"/>
              <a:gd name="connsiteX2" fmla="*/ 533400 w 1304925"/>
              <a:gd name="connsiteY2" fmla="*/ 3584575 h 7004050"/>
              <a:gd name="connsiteX3" fmla="*/ 1304925 w 1304925"/>
              <a:gd name="connsiteY3" fmla="*/ 5508625 h 7004050"/>
              <a:gd name="connsiteX4" fmla="*/ 428625 w 1304925"/>
              <a:gd name="connsiteY4" fmla="*/ 7004050 h 7004050"/>
              <a:gd name="connsiteX5" fmla="*/ 0 w 1304925"/>
              <a:gd name="connsiteY5" fmla="*/ 7004050 h 7004050"/>
              <a:gd name="connsiteX6" fmla="*/ 9525 w 1304925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5086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5086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4324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773273"/>
              <a:gd name="connsiteY0" fmla="*/ 803275 h 7004050"/>
              <a:gd name="connsiteX1" fmla="*/ 990600 w 1773273"/>
              <a:gd name="connsiteY1" fmla="*/ 2184400 h 7004050"/>
              <a:gd name="connsiteX2" fmla="*/ 533400 w 1773273"/>
              <a:gd name="connsiteY2" fmla="*/ 3584575 h 7004050"/>
              <a:gd name="connsiteX3" fmla="*/ 1304925 w 1773273"/>
              <a:gd name="connsiteY3" fmla="*/ 5432425 h 7004050"/>
              <a:gd name="connsiteX4" fmla="*/ 428625 w 1773273"/>
              <a:gd name="connsiteY4" fmla="*/ 7004050 h 7004050"/>
              <a:gd name="connsiteX5" fmla="*/ 0 w 1773273"/>
              <a:gd name="connsiteY5" fmla="*/ 7004050 h 7004050"/>
              <a:gd name="connsiteX6" fmla="*/ 9525 w 1773273"/>
              <a:gd name="connsiteY6" fmla="*/ 803275 h 7004050"/>
              <a:gd name="connsiteX0" fmla="*/ 9525 w 1742396"/>
              <a:gd name="connsiteY0" fmla="*/ 803275 h 7004050"/>
              <a:gd name="connsiteX1" fmla="*/ 990600 w 1742396"/>
              <a:gd name="connsiteY1" fmla="*/ 2184400 h 7004050"/>
              <a:gd name="connsiteX2" fmla="*/ 533400 w 1742396"/>
              <a:gd name="connsiteY2" fmla="*/ 3584575 h 7004050"/>
              <a:gd name="connsiteX3" fmla="*/ 1274048 w 1742396"/>
              <a:gd name="connsiteY3" fmla="*/ 5446872 h 7004050"/>
              <a:gd name="connsiteX4" fmla="*/ 428625 w 1742396"/>
              <a:gd name="connsiteY4" fmla="*/ 7004050 h 7004050"/>
              <a:gd name="connsiteX5" fmla="*/ 0 w 1742396"/>
              <a:gd name="connsiteY5" fmla="*/ 7004050 h 7004050"/>
              <a:gd name="connsiteX6" fmla="*/ 9525 w 1742396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683 w 1825395"/>
              <a:gd name="connsiteY2" fmla="*/ 3626216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44164 w 1825395"/>
              <a:gd name="connsiteY2" fmla="*/ 3622958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7649 w 1825395"/>
              <a:gd name="connsiteY2" fmla="*/ 3660491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7649 w 1825395"/>
              <a:gd name="connsiteY2" fmla="*/ 3660491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15870"/>
              <a:gd name="connsiteY0" fmla="*/ 0 h 6200775"/>
              <a:gd name="connsiteX1" fmla="*/ 985784 w 1815870"/>
              <a:gd name="connsiteY1" fmla="*/ 1421774 h 6200775"/>
              <a:gd name="connsiteX2" fmla="*/ 537649 w 1815870"/>
              <a:gd name="connsiteY2" fmla="*/ 2857216 h 6200775"/>
              <a:gd name="connsiteX3" fmla="*/ 1274048 w 1815870"/>
              <a:gd name="connsiteY3" fmla="*/ 4643597 h 6200775"/>
              <a:gd name="connsiteX4" fmla="*/ 428625 w 1815870"/>
              <a:gd name="connsiteY4" fmla="*/ 6200775 h 6200775"/>
              <a:gd name="connsiteX5" fmla="*/ 0 w 1815870"/>
              <a:gd name="connsiteY5" fmla="*/ 6200775 h 6200775"/>
              <a:gd name="connsiteX6" fmla="*/ 9525 w 1815870"/>
              <a:gd name="connsiteY6" fmla="*/ 0 h 6200775"/>
              <a:gd name="connsiteX0" fmla="*/ 9525 w 1815870"/>
              <a:gd name="connsiteY0" fmla="*/ 0 h 6200775"/>
              <a:gd name="connsiteX1" fmla="*/ 985784 w 1815870"/>
              <a:gd name="connsiteY1" fmla="*/ 1421774 h 6200775"/>
              <a:gd name="connsiteX2" fmla="*/ 537649 w 1815870"/>
              <a:gd name="connsiteY2" fmla="*/ 2857216 h 6200775"/>
              <a:gd name="connsiteX3" fmla="*/ 1274048 w 1815870"/>
              <a:gd name="connsiteY3" fmla="*/ 4643597 h 6200775"/>
              <a:gd name="connsiteX4" fmla="*/ 428625 w 1815870"/>
              <a:gd name="connsiteY4" fmla="*/ 6200775 h 6200775"/>
              <a:gd name="connsiteX5" fmla="*/ 0 w 1815870"/>
              <a:gd name="connsiteY5" fmla="*/ 6200775 h 6200775"/>
              <a:gd name="connsiteX6" fmla="*/ 9525 w 1815870"/>
              <a:gd name="connsiteY6" fmla="*/ 0 h 6200775"/>
              <a:gd name="connsiteX0" fmla="*/ 9525 w 1824216"/>
              <a:gd name="connsiteY0" fmla="*/ 0 h 6200775"/>
              <a:gd name="connsiteX1" fmla="*/ 985784 w 1824216"/>
              <a:gd name="connsiteY1" fmla="*/ 1421774 h 6200775"/>
              <a:gd name="connsiteX2" fmla="*/ 537649 w 1824216"/>
              <a:gd name="connsiteY2" fmla="*/ 2857216 h 6200775"/>
              <a:gd name="connsiteX3" fmla="*/ 1282394 w 1824216"/>
              <a:gd name="connsiteY3" fmla="*/ 4636703 h 6200775"/>
              <a:gd name="connsiteX4" fmla="*/ 428625 w 1824216"/>
              <a:gd name="connsiteY4" fmla="*/ 6200775 h 6200775"/>
              <a:gd name="connsiteX5" fmla="*/ 0 w 1824216"/>
              <a:gd name="connsiteY5" fmla="*/ 6200775 h 6200775"/>
              <a:gd name="connsiteX6" fmla="*/ 9525 w 1824216"/>
              <a:gd name="connsiteY6" fmla="*/ 0 h 6200775"/>
              <a:gd name="connsiteX0" fmla="*/ 9525 w 1795187"/>
              <a:gd name="connsiteY0" fmla="*/ 0 h 6200775"/>
              <a:gd name="connsiteX1" fmla="*/ 985784 w 1795187"/>
              <a:gd name="connsiteY1" fmla="*/ 1421774 h 6200775"/>
              <a:gd name="connsiteX2" fmla="*/ 537649 w 1795187"/>
              <a:gd name="connsiteY2" fmla="*/ 2857216 h 6200775"/>
              <a:gd name="connsiteX3" fmla="*/ 1282394 w 1795187"/>
              <a:gd name="connsiteY3" fmla="*/ 4636703 h 6200775"/>
              <a:gd name="connsiteX4" fmla="*/ 428625 w 1795187"/>
              <a:gd name="connsiteY4" fmla="*/ 6200775 h 6200775"/>
              <a:gd name="connsiteX5" fmla="*/ 0 w 1795187"/>
              <a:gd name="connsiteY5" fmla="*/ 6200775 h 6200775"/>
              <a:gd name="connsiteX6" fmla="*/ 9525 w 1795187"/>
              <a:gd name="connsiteY6" fmla="*/ 0 h 6200775"/>
              <a:gd name="connsiteX0" fmla="*/ 9525 w 1806798"/>
              <a:gd name="connsiteY0" fmla="*/ 0 h 6200775"/>
              <a:gd name="connsiteX1" fmla="*/ 985784 w 1806798"/>
              <a:gd name="connsiteY1" fmla="*/ 1421774 h 6200775"/>
              <a:gd name="connsiteX2" fmla="*/ 537649 w 1806798"/>
              <a:gd name="connsiteY2" fmla="*/ 2857216 h 6200775"/>
              <a:gd name="connsiteX3" fmla="*/ 1282394 w 1806798"/>
              <a:gd name="connsiteY3" fmla="*/ 4636703 h 6200775"/>
              <a:gd name="connsiteX4" fmla="*/ 428625 w 1806798"/>
              <a:gd name="connsiteY4" fmla="*/ 6200775 h 6200775"/>
              <a:gd name="connsiteX5" fmla="*/ 0 w 1806798"/>
              <a:gd name="connsiteY5" fmla="*/ 6200775 h 6200775"/>
              <a:gd name="connsiteX6" fmla="*/ 9525 w 1806798"/>
              <a:gd name="connsiteY6" fmla="*/ 0 h 6200775"/>
              <a:gd name="connsiteX0" fmla="*/ 9525 w 1821675"/>
              <a:gd name="connsiteY0" fmla="*/ 0 h 6200775"/>
              <a:gd name="connsiteX1" fmla="*/ 985784 w 1821675"/>
              <a:gd name="connsiteY1" fmla="*/ 1421774 h 6200775"/>
              <a:gd name="connsiteX2" fmla="*/ 537649 w 1821675"/>
              <a:gd name="connsiteY2" fmla="*/ 2857216 h 6200775"/>
              <a:gd name="connsiteX3" fmla="*/ 1282394 w 1821675"/>
              <a:gd name="connsiteY3" fmla="*/ 4636703 h 6200775"/>
              <a:gd name="connsiteX4" fmla="*/ 428625 w 1821675"/>
              <a:gd name="connsiteY4" fmla="*/ 6200775 h 6200775"/>
              <a:gd name="connsiteX5" fmla="*/ 0 w 1821675"/>
              <a:gd name="connsiteY5" fmla="*/ 6200775 h 6200775"/>
              <a:gd name="connsiteX6" fmla="*/ 9525 w 1821675"/>
              <a:gd name="connsiteY6" fmla="*/ 0 h 6200775"/>
              <a:gd name="connsiteX0" fmla="*/ 9525 w 1821675"/>
              <a:gd name="connsiteY0" fmla="*/ 0 h 6200775"/>
              <a:gd name="connsiteX1" fmla="*/ 985784 w 1821675"/>
              <a:gd name="connsiteY1" fmla="*/ 1421774 h 6200775"/>
              <a:gd name="connsiteX2" fmla="*/ 537649 w 1821675"/>
              <a:gd name="connsiteY2" fmla="*/ 2857216 h 6200775"/>
              <a:gd name="connsiteX3" fmla="*/ 1282394 w 1821675"/>
              <a:gd name="connsiteY3" fmla="*/ 4636703 h 6200775"/>
              <a:gd name="connsiteX4" fmla="*/ 428625 w 1821675"/>
              <a:gd name="connsiteY4" fmla="*/ 6200775 h 6200775"/>
              <a:gd name="connsiteX5" fmla="*/ 0 w 1821675"/>
              <a:gd name="connsiteY5" fmla="*/ 6200775 h 6200775"/>
              <a:gd name="connsiteX6" fmla="*/ 9525 w 1821675"/>
              <a:gd name="connsiteY6" fmla="*/ 0 h 6200775"/>
              <a:gd name="connsiteX0" fmla="*/ 9525 w 1850746"/>
              <a:gd name="connsiteY0" fmla="*/ 0 h 6200775"/>
              <a:gd name="connsiteX1" fmla="*/ 985784 w 1850746"/>
              <a:gd name="connsiteY1" fmla="*/ 1421774 h 6200775"/>
              <a:gd name="connsiteX2" fmla="*/ 537649 w 1850746"/>
              <a:gd name="connsiteY2" fmla="*/ 2857216 h 6200775"/>
              <a:gd name="connsiteX3" fmla="*/ 1282394 w 1850746"/>
              <a:gd name="connsiteY3" fmla="*/ 4636703 h 6200775"/>
              <a:gd name="connsiteX4" fmla="*/ 428625 w 1850746"/>
              <a:gd name="connsiteY4" fmla="*/ 6200775 h 6200775"/>
              <a:gd name="connsiteX5" fmla="*/ 0 w 1850746"/>
              <a:gd name="connsiteY5" fmla="*/ 6200775 h 6200775"/>
              <a:gd name="connsiteX6" fmla="*/ 9525 w 185074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37649 w 1400916"/>
              <a:gd name="connsiteY2" fmla="*/ 2857216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792705"/>
              <a:gd name="connsiteY0" fmla="*/ 0 h 6200775"/>
              <a:gd name="connsiteX1" fmla="*/ 985784 w 1792705"/>
              <a:gd name="connsiteY1" fmla="*/ 1421774 h 6200775"/>
              <a:gd name="connsiteX2" fmla="*/ 540732 w 1792705"/>
              <a:gd name="connsiteY2" fmla="*/ 2856335 h 6200775"/>
              <a:gd name="connsiteX3" fmla="*/ 1282394 w 1792705"/>
              <a:gd name="connsiteY3" fmla="*/ 4636703 h 6200775"/>
              <a:gd name="connsiteX4" fmla="*/ 428625 w 1792705"/>
              <a:gd name="connsiteY4" fmla="*/ 6200775 h 6200775"/>
              <a:gd name="connsiteX5" fmla="*/ 0 w 1792705"/>
              <a:gd name="connsiteY5" fmla="*/ 6200775 h 6200775"/>
              <a:gd name="connsiteX6" fmla="*/ 9525 w 1792705"/>
              <a:gd name="connsiteY6" fmla="*/ 0 h 6200775"/>
              <a:gd name="connsiteX0" fmla="*/ 9525 w 1792705"/>
              <a:gd name="connsiteY0" fmla="*/ 0 h 6200775"/>
              <a:gd name="connsiteX1" fmla="*/ 985784 w 1792705"/>
              <a:gd name="connsiteY1" fmla="*/ 1421774 h 6200775"/>
              <a:gd name="connsiteX2" fmla="*/ 540732 w 1792705"/>
              <a:gd name="connsiteY2" fmla="*/ 2856335 h 6200775"/>
              <a:gd name="connsiteX3" fmla="*/ 1282394 w 1792705"/>
              <a:gd name="connsiteY3" fmla="*/ 4636703 h 6200775"/>
              <a:gd name="connsiteX4" fmla="*/ 428625 w 1792705"/>
              <a:gd name="connsiteY4" fmla="*/ 6200775 h 6200775"/>
              <a:gd name="connsiteX5" fmla="*/ 0 w 1792705"/>
              <a:gd name="connsiteY5" fmla="*/ 6200775 h 6200775"/>
              <a:gd name="connsiteX6" fmla="*/ 9525 w 1792705"/>
              <a:gd name="connsiteY6" fmla="*/ 0 h 6200775"/>
              <a:gd name="connsiteX0" fmla="*/ 9525 w 1821335"/>
              <a:gd name="connsiteY0" fmla="*/ 0 h 6200775"/>
              <a:gd name="connsiteX1" fmla="*/ 985784 w 1821335"/>
              <a:gd name="connsiteY1" fmla="*/ 1421774 h 6200775"/>
              <a:gd name="connsiteX2" fmla="*/ 540732 w 1821335"/>
              <a:gd name="connsiteY2" fmla="*/ 2856335 h 6200775"/>
              <a:gd name="connsiteX3" fmla="*/ 1282394 w 1821335"/>
              <a:gd name="connsiteY3" fmla="*/ 4636703 h 6200775"/>
              <a:gd name="connsiteX4" fmla="*/ 428625 w 1821335"/>
              <a:gd name="connsiteY4" fmla="*/ 6200775 h 6200775"/>
              <a:gd name="connsiteX5" fmla="*/ 0 w 1821335"/>
              <a:gd name="connsiteY5" fmla="*/ 6200775 h 6200775"/>
              <a:gd name="connsiteX6" fmla="*/ 9525 w 1821335"/>
              <a:gd name="connsiteY6" fmla="*/ 0 h 6200775"/>
              <a:gd name="connsiteX0" fmla="*/ 9525 w 1821335"/>
              <a:gd name="connsiteY0" fmla="*/ 0 h 6200775"/>
              <a:gd name="connsiteX1" fmla="*/ 985784 w 1821335"/>
              <a:gd name="connsiteY1" fmla="*/ 1421774 h 6200775"/>
              <a:gd name="connsiteX2" fmla="*/ 540732 w 1821335"/>
              <a:gd name="connsiteY2" fmla="*/ 2856335 h 6200775"/>
              <a:gd name="connsiteX3" fmla="*/ 1282394 w 1821335"/>
              <a:gd name="connsiteY3" fmla="*/ 4636703 h 6200775"/>
              <a:gd name="connsiteX4" fmla="*/ 428625 w 1821335"/>
              <a:gd name="connsiteY4" fmla="*/ 6200775 h 6200775"/>
              <a:gd name="connsiteX5" fmla="*/ 0 w 1821335"/>
              <a:gd name="connsiteY5" fmla="*/ 6200775 h 6200775"/>
              <a:gd name="connsiteX6" fmla="*/ 9525 w 1821335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834" h="6200775">
                <a:moveTo>
                  <a:pt x="9525" y="0"/>
                </a:moveTo>
                <a:cubicBezTo>
                  <a:pt x="416295" y="284690"/>
                  <a:pt x="1425142" y="897762"/>
                  <a:pt x="980939" y="1433666"/>
                </a:cubicBezTo>
                <a:cubicBezTo>
                  <a:pt x="844467" y="1707707"/>
                  <a:pt x="539821" y="2296069"/>
                  <a:pt x="540732" y="2856335"/>
                </a:cubicBezTo>
                <a:cubicBezTo>
                  <a:pt x="541643" y="3416601"/>
                  <a:pt x="743453" y="3982394"/>
                  <a:pt x="1282394" y="4636703"/>
                </a:cubicBezTo>
                <a:cubicBezTo>
                  <a:pt x="1839834" y="5180015"/>
                  <a:pt x="543317" y="6072427"/>
                  <a:pt x="428625" y="6200775"/>
                </a:cubicBezTo>
                <a:lnTo>
                  <a:pt x="0" y="6200775"/>
                </a:lnTo>
                <a:lnTo>
                  <a:pt x="9525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  <a:alpha val="63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prstMaterial="plastic">
            <a:bevelT w="1016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 bwMode="ltGray">
          <a:xfrm>
            <a:off x="829056" y="594360"/>
            <a:ext cx="10387584" cy="5788152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69000">
                <a:schemeClr val="bg2">
                  <a:shade val="67500"/>
                  <a:satMod val="115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scene3d>
            <a:camera prst="orthographicFront"/>
            <a:lightRig rig="soft" dir="t">
              <a:rot lat="0" lon="0" rev="16200000"/>
            </a:lightRig>
          </a:scene3d>
          <a:sp3d prstMaterial="plastic">
            <a:bevelT w="101600" h="1270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14400" y="2130426"/>
            <a:ext cx="10363200" cy="1470025"/>
          </a:xfr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31750">
              <a:bevelT w="38100" h="31750" prst="softRound"/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gradFill flip="none" rotWithShape="1">
                  <a:gsLst>
                    <a:gs pos="0">
                      <a:schemeClr val="tx1"/>
                    </a:gs>
                    <a:gs pos="44000">
                      <a:schemeClr val="tx1">
                        <a:lumMod val="85000"/>
                      </a:schemeClr>
                    </a:gs>
                    <a:gs pos="100000">
                      <a:schemeClr val="tx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ctr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1828800" y="3886200"/>
            <a:ext cx="8534400" cy="121615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08A25AE6-2398-49F5-B711-5C6BC1B30345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A00A2FD4-C95E-474C-A76D-669849CFE9C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reeform 8"/>
          <p:cNvSpPr/>
          <p:nvPr/>
        </p:nvSpPr>
        <p:spPr bwMode="ltGray">
          <a:xfrm>
            <a:off x="9272" y="2705"/>
            <a:ext cx="10277728" cy="1619808"/>
          </a:xfrm>
          <a:custGeom>
            <a:avLst/>
            <a:gdLst>
              <a:gd name="connsiteX0" fmla="*/ 0 w 7724775"/>
              <a:gd name="connsiteY0" fmla="*/ 0 h 1304925"/>
              <a:gd name="connsiteX1" fmla="*/ 7724775 w 7724775"/>
              <a:gd name="connsiteY1" fmla="*/ 0 h 1304925"/>
              <a:gd name="connsiteX2" fmla="*/ 7219950 w 7724775"/>
              <a:gd name="connsiteY2" fmla="*/ 685800 h 1304925"/>
              <a:gd name="connsiteX3" fmla="*/ 6600825 w 7724775"/>
              <a:gd name="connsiteY3" fmla="*/ 876300 h 1304925"/>
              <a:gd name="connsiteX4" fmla="*/ 4314825 w 7724775"/>
              <a:gd name="connsiteY4" fmla="*/ 504825 h 1304925"/>
              <a:gd name="connsiteX5" fmla="*/ 1781175 w 7724775"/>
              <a:gd name="connsiteY5" fmla="*/ 1304925 h 1304925"/>
              <a:gd name="connsiteX6" fmla="*/ 9525 w 7724775"/>
              <a:gd name="connsiteY6" fmla="*/ 400050 h 1304925"/>
              <a:gd name="connsiteX7" fmla="*/ 0 w 7724775"/>
              <a:gd name="connsiteY7" fmla="*/ 0 h 1304925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541463"/>
              <a:gd name="connsiteX1" fmla="*/ 7724775 w 7724775"/>
              <a:gd name="connsiteY1" fmla="*/ 0 h 1541463"/>
              <a:gd name="connsiteX2" fmla="*/ 7219950 w 7724775"/>
              <a:gd name="connsiteY2" fmla="*/ 685800 h 1541463"/>
              <a:gd name="connsiteX3" fmla="*/ 6600825 w 7724775"/>
              <a:gd name="connsiteY3" fmla="*/ 876300 h 1541463"/>
              <a:gd name="connsiteX4" fmla="*/ 4314825 w 7724775"/>
              <a:gd name="connsiteY4" fmla="*/ 504825 h 1541463"/>
              <a:gd name="connsiteX5" fmla="*/ 1781175 w 7724775"/>
              <a:gd name="connsiteY5" fmla="*/ 1304925 h 1541463"/>
              <a:gd name="connsiteX6" fmla="*/ 9525 w 7724775"/>
              <a:gd name="connsiteY6" fmla="*/ 400050 h 1541463"/>
              <a:gd name="connsiteX7" fmla="*/ 0 w 7724775"/>
              <a:gd name="connsiteY7" fmla="*/ 0 h 1541463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2875 w 7724775"/>
              <a:gd name="connsiteY6" fmla="*/ 379961 h 1600206"/>
              <a:gd name="connsiteX7" fmla="*/ 0 w 7724775"/>
              <a:gd name="connsiteY7" fmla="*/ 0 h 1600206"/>
              <a:gd name="connsiteX0" fmla="*/ 0 w 7724775"/>
              <a:gd name="connsiteY0" fmla="*/ 0 h 1602700"/>
              <a:gd name="connsiteX1" fmla="*/ 7724775 w 7724775"/>
              <a:gd name="connsiteY1" fmla="*/ 0 h 1602700"/>
              <a:gd name="connsiteX2" fmla="*/ 7219950 w 7724775"/>
              <a:gd name="connsiteY2" fmla="*/ 685800 h 1602700"/>
              <a:gd name="connsiteX3" fmla="*/ 6600825 w 7724775"/>
              <a:gd name="connsiteY3" fmla="*/ 876300 h 1602700"/>
              <a:gd name="connsiteX4" fmla="*/ 4314825 w 7724775"/>
              <a:gd name="connsiteY4" fmla="*/ 504825 h 1602700"/>
              <a:gd name="connsiteX5" fmla="*/ 1781175 w 7724775"/>
              <a:gd name="connsiteY5" fmla="*/ 1304925 h 1602700"/>
              <a:gd name="connsiteX6" fmla="*/ 2875 w 7724775"/>
              <a:gd name="connsiteY6" fmla="*/ 379961 h 1602700"/>
              <a:gd name="connsiteX7" fmla="*/ 0 w 7724775"/>
              <a:gd name="connsiteY7" fmla="*/ 0 h 1602700"/>
              <a:gd name="connsiteX0" fmla="*/ 0 w 7724775"/>
              <a:gd name="connsiteY0" fmla="*/ 0 h 1545342"/>
              <a:gd name="connsiteX1" fmla="*/ 7724775 w 7724775"/>
              <a:gd name="connsiteY1" fmla="*/ 0 h 1545342"/>
              <a:gd name="connsiteX2" fmla="*/ 7219950 w 7724775"/>
              <a:gd name="connsiteY2" fmla="*/ 685800 h 1545342"/>
              <a:gd name="connsiteX3" fmla="*/ 6600825 w 7724775"/>
              <a:gd name="connsiteY3" fmla="*/ 876300 h 1545342"/>
              <a:gd name="connsiteX4" fmla="*/ 4314825 w 7724775"/>
              <a:gd name="connsiteY4" fmla="*/ 504825 h 1545342"/>
              <a:gd name="connsiteX5" fmla="*/ 1781175 w 7724775"/>
              <a:gd name="connsiteY5" fmla="*/ 1304925 h 1545342"/>
              <a:gd name="connsiteX6" fmla="*/ 2875 w 7724775"/>
              <a:gd name="connsiteY6" fmla="*/ 379961 h 1545342"/>
              <a:gd name="connsiteX7" fmla="*/ 0 w 7724775"/>
              <a:gd name="connsiteY7" fmla="*/ 0 h 154534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24775" h="1622512">
                <a:moveTo>
                  <a:pt x="0" y="0"/>
                </a:moveTo>
                <a:lnTo>
                  <a:pt x="7724775" y="0"/>
                </a:lnTo>
                <a:cubicBezTo>
                  <a:pt x="7556500" y="228600"/>
                  <a:pt x="7398477" y="462188"/>
                  <a:pt x="7219950" y="685800"/>
                </a:cubicBezTo>
                <a:cubicBezTo>
                  <a:pt x="7117969" y="811622"/>
                  <a:pt x="7010059" y="974488"/>
                  <a:pt x="6613156" y="881149"/>
                </a:cubicBezTo>
                <a:cubicBezTo>
                  <a:pt x="6073551" y="698725"/>
                  <a:pt x="5118770" y="460658"/>
                  <a:pt x="4314825" y="504825"/>
                </a:cubicBezTo>
                <a:cubicBezTo>
                  <a:pt x="3510880" y="548992"/>
                  <a:pt x="2429591" y="850086"/>
                  <a:pt x="1781175" y="1304925"/>
                </a:cubicBezTo>
                <a:cubicBezTo>
                  <a:pt x="1239128" y="1622512"/>
                  <a:pt x="218826" y="516953"/>
                  <a:pt x="2875" y="379961"/>
                </a:cubicBezTo>
                <a:cubicBezTo>
                  <a:pt x="1917" y="253307"/>
                  <a:pt x="958" y="126654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/>
          </a:scene3d>
          <a:sp3d extrusionH="76200">
            <a:bevelT w="101600" h="127000"/>
            <a:bevelB w="0" h="0" prst="angle"/>
            <a:extrusionClr>
              <a:schemeClr val="bg2"/>
            </a:extrusionClr>
            <a:contourClr>
              <a:schemeClr val="tx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348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5AE6-2398-49F5-B711-5C6BC1B30345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2FD4-C95E-474C-A76D-669849CFE9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51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41536" y="274637"/>
            <a:ext cx="2340864" cy="587044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3024" y="274639"/>
            <a:ext cx="847344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5AE6-2398-49F5-B711-5C6BC1B30345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2FD4-C95E-474C-A76D-669849CFE9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2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ltGray">
          <a:xfrm>
            <a:off x="99998" y="2"/>
            <a:ext cx="3907593" cy="753517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695" h="753517">
                <a:moveTo>
                  <a:pt x="0" y="0"/>
                </a:moveTo>
                <a:lnTo>
                  <a:pt x="2930695" y="0"/>
                </a:lnTo>
                <a:cubicBezTo>
                  <a:pt x="2322114" y="140439"/>
                  <a:pt x="1849014" y="365685"/>
                  <a:pt x="1511500" y="559601"/>
                </a:cubicBezTo>
                <a:cubicBezTo>
                  <a:pt x="1173986" y="753517"/>
                  <a:pt x="812721" y="735921"/>
                  <a:pt x="556717" y="522102"/>
                </a:cubicBezTo>
                <a:cubicBezTo>
                  <a:pt x="300713" y="308283"/>
                  <a:pt x="260981" y="254968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/>
          </a:scene3d>
          <a:sp3d extrusionH="76200">
            <a:bevelT w="101600" h="127000"/>
            <a:bevelB w="0" h="0" prst="angle"/>
            <a:extrusionClr>
              <a:schemeClr val="bg2"/>
            </a:extrusionClr>
            <a:contourClr>
              <a:schemeClr val="tx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ltGray">
          <a:xfrm>
            <a:off x="0" y="146305"/>
            <a:ext cx="1164525" cy="1945287"/>
          </a:xfrm>
          <a:custGeom>
            <a:avLst/>
            <a:gdLst>
              <a:gd name="connsiteX0" fmla="*/ 0 w 600891"/>
              <a:gd name="connsiteY0" fmla="*/ 0 h 1867989"/>
              <a:gd name="connsiteX1" fmla="*/ 0 w 600891"/>
              <a:gd name="connsiteY1" fmla="*/ 1867989 h 1867989"/>
              <a:gd name="connsiteX2" fmla="*/ 600891 w 600891"/>
              <a:gd name="connsiteY2" fmla="*/ 1120140 h 1867989"/>
              <a:gd name="connsiteX3" fmla="*/ 0 w 600891"/>
              <a:gd name="connsiteY3" fmla="*/ 0 h 1867989"/>
              <a:gd name="connsiteX0" fmla="*/ 0 w 600891"/>
              <a:gd name="connsiteY0" fmla="*/ 124641 h 2179320"/>
              <a:gd name="connsiteX1" fmla="*/ 0 w 600891"/>
              <a:gd name="connsiteY1" fmla="*/ 1992630 h 2179320"/>
              <a:gd name="connsiteX2" fmla="*/ 600891 w 600891"/>
              <a:gd name="connsiteY2" fmla="*/ 1244781 h 2179320"/>
              <a:gd name="connsiteX3" fmla="*/ 0 w 600891"/>
              <a:gd name="connsiteY3" fmla="*/ 124641 h 2179320"/>
              <a:gd name="connsiteX0" fmla="*/ 0 w 600891"/>
              <a:gd name="connsiteY0" fmla="*/ 0 h 2054679"/>
              <a:gd name="connsiteX1" fmla="*/ 0 w 600891"/>
              <a:gd name="connsiteY1" fmla="*/ 1867989 h 2054679"/>
              <a:gd name="connsiteX2" fmla="*/ 600891 w 600891"/>
              <a:gd name="connsiteY2" fmla="*/ 1120140 h 2054679"/>
              <a:gd name="connsiteX3" fmla="*/ 0 w 600891"/>
              <a:gd name="connsiteY3" fmla="*/ 0 h 2054679"/>
              <a:gd name="connsiteX0" fmla="*/ 0 w 600891"/>
              <a:gd name="connsiteY0" fmla="*/ 0 h 1867989"/>
              <a:gd name="connsiteX1" fmla="*/ 0 w 600891"/>
              <a:gd name="connsiteY1" fmla="*/ 1867989 h 1867989"/>
              <a:gd name="connsiteX2" fmla="*/ 600891 w 600891"/>
              <a:gd name="connsiteY2" fmla="*/ 1120140 h 1867989"/>
              <a:gd name="connsiteX3" fmla="*/ 0 w 600891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2959 w 604343"/>
              <a:gd name="connsiteY0" fmla="*/ 0 h 1945287"/>
              <a:gd name="connsiteX1" fmla="*/ 0 w 604343"/>
              <a:gd name="connsiteY1" fmla="*/ 1945287 h 1945287"/>
              <a:gd name="connsiteX2" fmla="*/ 603850 w 604343"/>
              <a:gd name="connsiteY2" fmla="*/ 1120140 h 1945287"/>
              <a:gd name="connsiteX3" fmla="*/ 2959 w 604343"/>
              <a:gd name="connsiteY3" fmla="*/ 0 h 1945287"/>
              <a:gd name="connsiteX0" fmla="*/ 2959 w 873394"/>
              <a:gd name="connsiteY0" fmla="*/ 0 h 1945287"/>
              <a:gd name="connsiteX1" fmla="*/ 0 w 873394"/>
              <a:gd name="connsiteY1" fmla="*/ 1945287 h 1945287"/>
              <a:gd name="connsiteX2" fmla="*/ 603850 w 873394"/>
              <a:gd name="connsiteY2" fmla="*/ 1120140 h 1945287"/>
              <a:gd name="connsiteX3" fmla="*/ 2959 w 873394"/>
              <a:gd name="connsiteY3" fmla="*/ 0 h 1945287"/>
              <a:gd name="connsiteX0" fmla="*/ 2959 w 873394"/>
              <a:gd name="connsiteY0" fmla="*/ 0 h 1945287"/>
              <a:gd name="connsiteX1" fmla="*/ 0 w 873394"/>
              <a:gd name="connsiteY1" fmla="*/ 1945287 h 1945287"/>
              <a:gd name="connsiteX2" fmla="*/ 603850 w 873394"/>
              <a:gd name="connsiteY2" fmla="*/ 1120140 h 1945287"/>
              <a:gd name="connsiteX3" fmla="*/ 2959 w 873394"/>
              <a:gd name="connsiteY3" fmla="*/ 0 h 1945287"/>
              <a:gd name="connsiteX0" fmla="*/ 2959 w 873394"/>
              <a:gd name="connsiteY0" fmla="*/ 0 h 1945287"/>
              <a:gd name="connsiteX1" fmla="*/ 0 w 873394"/>
              <a:gd name="connsiteY1" fmla="*/ 1945287 h 1945287"/>
              <a:gd name="connsiteX2" fmla="*/ 603850 w 873394"/>
              <a:gd name="connsiteY2" fmla="*/ 1120140 h 1945287"/>
              <a:gd name="connsiteX3" fmla="*/ 2959 w 873394"/>
              <a:gd name="connsiteY3" fmla="*/ 0 h 194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3394" h="1945287">
                <a:moveTo>
                  <a:pt x="2959" y="0"/>
                </a:moveTo>
                <a:cubicBezTo>
                  <a:pt x="1973" y="648429"/>
                  <a:pt x="986" y="1296858"/>
                  <a:pt x="0" y="1945287"/>
                </a:cubicBezTo>
                <a:cubicBezTo>
                  <a:pt x="357103" y="1330754"/>
                  <a:pt x="302614" y="1474615"/>
                  <a:pt x="603850" y="1120140"/>
                </a:cubicBezTo>
                <a:cubicBezTo>
                  <a:pt x="873394" y="743495"/>
                  <a:pt x="557975" y="492846"/>
                  <a:pt x="29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ltGray">
          <a:xfrm flipH="1">
            <a:off x="8335461" y="2"/>
            <a:ext cx="3699985" cy="697912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9635"/>
              <a:gd name="connsiteX1" fmla="*/ 2930695 w 2930695"/>
              <a:gd name="connsiteY1" fmla="*/ 0 h 759635"/>
              <a:gd name="connsiteX2" fmla="*/ 1557041 w 2930695"/>
              <a:gd name="connsiteY2" fmla="*/ 565720 h 759635"/>
              <a:gd name="connsiteX3" fmla="*/ 556717 w 2930695"/>
              <a:gd name="connsiteY3" fmla="*/ 522102 h 759635"/>
              <a:gd name="connsiteX4" fmla="*/ 0 w 2930695"/>
              <a:gd name="connsiteY4" fmla="*/ 0 h 759635"/>
              <a:gd name="connsiteX0" fmla="*/ 0 w 2930695"/>
              <a:gd name="connsiteY0" fmla="*/ 0 h 759636"/>
              <a:gd name="connsiteX1" fmla="*/ 2930695 w 2930695"/>
              <a:gd name="connsiteY1" fmla="*/ 0 h 759636"/>
              <a:gd name="connsiteX2" fmla="*/ 1557041 w 2930695"/>
              <a:gd name="connsiteY2" fmla="*/ 565720 h 759636"/>
              <a:gd name="connsiteX3" fmla="*/ 556717 w 2930695"/>
              <a:gd name="connsiteY3" fmla="*/ 522102 h 759636"/>
              <a:gd name="connsiteX4" fmla="*/ 0 w 2930695"/>
              <a:gd name="connsiteY4" fmla="*/ 0 h 759636"/>
              <a:gd name="connsiteX0" fmla="*/ 0 w 2930695"/>
              <a:gd name="connsiteY0" fmla="*/ 0 h 659258"/>
              <a:gd name="connsiteX1" fmla="*/ 2930695 w 2930695"/>
              <a:gd name="connsiteY1" fmla="*/ 0 h 659258"/>
              <a:gd name="connsiteX2" fmla="*/ 1557041 w 2930695"/>
              <a:gd name="connsiteY2" fmla="*/ 565720 h 659258"/>
              <a:gd name="connsiteX3" fmla="*/ 704243 w 2930695"/>
              <a:gd name="connsiteY3" fmla="*/ 561230 h 659258"/>
              <a:gd name="connsiteX4" fmla="*/ 0 w 2930695"/>
              <a:gd name="connsiteY4" fmla="*/ 0 h 659258"/>
              <a:gd name="connsiteX0" fmla="*/ 0 w 2930695"/>
              <a:gd name="connsiteY0" fmla="*/ 0 h 659709"/>
              <a:gd name="connsiteX1" fmla="*/ 2930695 w 2930695"/>
              <a:gd name="connsiteY1" fmla="*/ 0 h 659709"/>
              <a:gd name="connsiteX2" fmla="*/ 1557041 w 2930695"/>
              <a:gd name="connsiteY2" fmla="*/ 565720 h 659709"/>
              <a:gd name="connsiteX3" fmla="*/ 739391 w 2930695"/>
              <a:gd name="connsiteY3" fmla="*/ 563932 h 659709"/>
              <a:gd name="connsiteX4" fmla="*/ 0 w 2930695"/>
              <a:gd name="connsiteY4" fmla="*/ 0 h 659709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61578"/>
              <a:gd name="connsiteX1" fmla="*/ 2930695 w 2930695"/>
              <a:gd name="connsiteY1" fmla="*/ 0 h 761578"/>
              <a:gd name="connsiteX2" fmla="*/ 1557041 w 2930695"/>
              <a:gd name="connsiteY2" fmla="*/ 565720 h 761578"/>
              <a:gd name="connsiteX3" fmla="*/ 739391 w 2930695"/>
              <a:gd name="connsiteY3" fmla="*/ 563932 h 761578"/>
              <a:gd name="connsiteX4" fmla="*/ 0 w 2930695"/>
              <a:gd name="connsiteY4" fmla="*/ 0 h 76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695" h="761578">
                <a:moveTo>
                  <a:pt x="0" y="0"/>
                </a:moveTo>
                <a:lnTo>
                  <a:pt x="2930695" y="0"/>
                </a:lnTo>
                <a:cubicBezTo>
                  <a:pt x="2369316" y="163133"/>
                  <a:pt x="1889023" y="369862"/>
                  <a:pt x="1557041" y="565720"/>
                </a:cubicBezTo>
                <a:cubicBezTo>
                  <a:pt x="1225059" y="761578"/>
                  <a:pt x="970499" y="736437"/>
                  <a:pt x="739391" y="563932"/>
                </a:cubicBezTo>
                <a:cubicBezTo>
                  <a:pt x="508283" y="391427"/>
                  <a:pt x="293677" y="225613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78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 bwMode="ltGray">
          <a:xfrm>
            <a:off x="11071949" y="118998"/>
            <a:ext cx="1120281" cy="1938933"/>
          </a:xfrm>
          <a:custGeom>
            <a:avLst/>
            <a:gdLst>
              <a:gd name="connsiteX0" fmla="*/ 554276 w 560540"/>
              <a:gd name="connsiteY0" fmla="*/ 0 h 1869510"/>
              <a:gd name="connsiteX1" fmla="*/ 560540 w 560540"/>
              <a:gd name="connsiteY1" fmla="*/ 1869510 h 1869510"/>
              <a:gd name="connsiteX2" fmla="*/ 0 w 560540"/>
              <a:gd name="connsiteY2" fmla="*/ 1168052 h 1869510"/>
              <a:gd name="connsiteX3" fmla="*/ 6263 w 560540"/>
              <a:gd name="connsiteY3" fmla="*/ 466595 h 1869510"/>
              <a:gd name="connsiteX4" fmla="*/ 554276 w 56054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0211" h="1938933">
                <a:moveTo>
                  <a:pt x="836906" y="0"/>
                </a:moveTo>
                <a:cubicBezTo>
                  <a:pt x="838008" y="646311"/>
                  <a:pt x="839109" y="1292622"/>
                  <a:pt x="840211" y="1938933"/>
                </a:cubicBezTo>
                <a:cubicBezTo>
                  <a:pt x="716023" y="1663542"/>
                  <a:pt x="469477" y="1401871"/>
                  <a:pt x="282630" y="1168052"/>
                </a:cubicBezTo>
                <a:cubicBezTo>
                  <a:pt x="176409" y="1037236"/>
                  <a:pt x="0" y="767777"/>
                  <a:pt x="288893" y="466595"/>
                </a:cubicBezTo>
                <a:lnTo>
                  <a:pt x="836906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78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 bwMode="ltGray">
          <a:xfrm flipV="1">
            <a:off x="11205841" y="4828140"/>
            <a:ext cx="986160" cy="1798505"/>
          </a:xfrm>
          <a:custGeom>
            <a:avLst/>
            <a:gdLst>
              <a:gd name="connsiteX0" fmla="*/ 554276 w 560540"/>
              <a:gd name="connsiteY0" fmla="*/ 0 h 1869510"/>
              <a:gd name="connsiteX1" fmla="*/ 560540 w 560540"/>
              <a:gd name="connsiteY1" fmla="*/ 1869510 h 1869510"/>
              <a:gd name="connsiteX2" fmla="*/ 0 w 560540"/>
              <a:gd name="connsiteY2" fmla="*/ 1168052 h 1869510"/>
              <a:gd name="connsiteX3" fmla="*/ 6263 w 560540"/>
              <a:gd name="connsiteY3" fmla="*/ 466595 h 1869510"/>
              <a:gd name="connsiteX4" fmla="*/ 554276 w 56054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799654 w 802959"/>
              <a:gd name="connsiteY0" fmla="*/ 0 h 1938933"/>
              <a:gd name="connsiteX1" fmla="*/ 802959 w 802959"/>
              <a:gd name="connsiteY1" fmla="*/ 1938933 h 1938933"/>
              <a:gd name="connsiteX2" fmla="*/ 245378 w 802959"/>
              <a:gd name="connsiteY2" fmla="*/ 1168052 h 1938933"/>
              <a:gd name="connsiteX3" fmla="*/ 288894 w 802959"/>
              <a:gd name="connsiteY3" fmla="*/ 488988 h 1938933"/>
              <a:gd name="connsiteX4" fmla="*/ 799654 w 802959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45377 w 802958"/>
              <a:gd name="connsiteY2" fmla="*/ 1168052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958" h="1938933">
                <a:moveTo>
                  <a:pt x="799653" y="0"/>
                </a:moveTo>
                <a:cubicBezTo>
                  <a:pt x="800755" y="646311"/>
                  <a:pt x="801856" y="1292622"/>
                  <a:pt x="802958" y="1938933"/>
                </a:cubicBezTo>
                <a:cubicBezTo>
                  <a:pt x="678770" y="1663542"/>
                  <a:pt x="432224" y="1401871"/>
                  <a:pt x="245377" y="1168052"/>
                </a:cubicBezTo>
                <a:cubicBezTo>
                  <a:pt x="139156" y="1037236"/>
                  <a:pt x="0" y="790170"/>
                  <a:pt x="288893" y="488988"/>
                </a:cubicBezTo>
                <a:cubicBezTo>
                  <a:pt x="459146" y="325992"/>
                  <a:pt x="566272" y="205579"/>
                  <a:pt x="79965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78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 bwMode="ltGray">
          <a:xfrm flipH="1" flipV="1">
            <a:off x="7945992" y="5930043"/>
            <a:ext cx="4040773" cy="927957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9635"/>
              <a:gd name="connsiteX1" fmla="*/ 2930695 w 2930695"/>
              <a:gd name="connsiteY1" fmla="*/ 0 h 759635"/>
              <a:gd name="connsiteX2" fmla="*/ 1557041 w 2930695"/>
              <a:gd name="connsiteY2" fmla="*/ 565720 h 759635"/>
              <a:gd name="connsiteX3" fmla="*/ 556717 w 2930695"/>
              <a:gd name="connsiteY3" fmla="*/ 522102 h 759635"/>
              <a:gd name="connsiteX4" fmla="*/ 0 w 2930695"/>
              <a:gd name="connsiteY4" fmla="*/ 0 h 759635"/>
              <a:gd name="connsiteX0" fmla="*/ 0 w 2930695"/>
              <a:gd name="connsiteY0" fmla="*/ 0 h 759636"/>
              <a:gd name="connsiteX1" fmla="*/ 2930695 w 2930695"/>
              <a:gd name="connsiteY1" fmla="*/ 0 h 759636"/>
              <a:gd name="connsiteX2" fmla="*/ 1557041 w 2930695"/>
              <a:gd name="connsiteY2" fmla="*/ 565720 h 759636"/>
              <a:gd name="connsiteX3" fmla="*/ 556717 w 2930695"/>
              <a:gd name="connsiteY3" fmla="*/ 522102 h 759636"/>
              <a:gd name="connsiteX4" fmla="*/ 0 w 2930695"/>
              <a:gd name="connsiteY4" fmla="*/ 0 h 759636"/>
              <a:gd name="connsiteX0" fmla="*/ 0 w 2930695"/>
              <a:gd name="connsiteY0" fmla="*/ 0 h 659258"/>
              <a:gd name="connsiteX1" fmla="*/ 2930695 w 2930695"/>
              <a:gd name="connsiteY1" fmla="*/ 0 h 659258"/>
              <a:gd name="connsiteX2" fmla="*/ 1557041 w 2930695"/>
              <a:gd name="connsiteY2" fmla="*/ 565720 h 659258"/>
              <a:gd name="connsiteX3" fmla="*/ 704243 w 2930695"/>
              <a:gd name="connsiteY3" fmla="*/ 561230 h 659258"/>
              <a:gd name="connsiteX4" fmla="*/ 0 w 2930695"/>
              <a:gd name="connsiteY4" fmla="*/ 0 h 659258"/>
              <a:gd name="connsiteX0" fmla="*/ 0 w 2930695"/>
              <a:gd name="connsiteY0" fmla="*/ 0 h 659709"/>
              <a:gd name="connsiteX1" fmla="*/ 2930695 w 2930695"/>
              <a:gd name="connsiteY1" fmla="*/ 0 h 659709"/>
              <a:gd name="connsiteX2" fmla="*/ 1557041 w 2930695"/>
              <a:gd name="connsiteY2" fmla="*/ 565720 h 659709"/>
              <a:gd name="connsiteX3" fmla="*/ 739391 w 2930695"/>
              <a:gd name="connsiteY3" fmla="*/ 563932 h 659709"/>
              <a:gd name="connsiteX4" fmla="*/ 0 w 2930695"/>
              <a:gd name="connsiteY4" fmla="*/ 0 h 659709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61578"/>
              <a:gd name="connsiteX1" fmla="*/ 2930695 w 2930695"/>
              <a:gd name="connsiteY1" fmla="*/ 0 h 761578"/>
              <a:gd name="connsiteX2" fmla="*/ 1557041 w 2930695"/>
              <a:gd name="connsiteY2" fmla="*/ 565720 h 761578"/>
              <a:gd name="connsiteX3" fmla="*/ 739391 w 2930695"/>
              <a:gd name="connsiteY3" fmla="*/ 563932 h 761578"/>
              <a:gd name="connsiteX4" fmla="*/ 0 w 2930695"/>
              <a:gd name="connsiteY4" fmla="*/ 0 h 761578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9560"/>
              <a:gd name="connsiteX1" fmla="*/ 2930695 w 2930695"/>
              <a:gd name="connsiteY1" fmla="*/ 0 h 939560"/>
              <a:gd name="connsiteX2" fmla="*/ 1557041 w 2930695"/>
              <a:gd name="connsiteY2" fmla="*/ 565720 h 939560"/>
              <a:gd name="connsiteX3" fmla="*/ 640049 w 2930695"/>
              <a:gd name="connsiteY3" fmla="*/ 766159 h 939560"/>
              <a:gd name="connsiteX4" fmla="*/ 0 w 2930695"/>
              <a:gd name="connsiteY4" fmla="*/ 0 h 939560"/>
              <a:gd name="connsiteX0" fmla="*/ 0 w 2930695"/>
              <a:gd name="connsiteY0" fmla="*/ 0 h 940456"/>
              <a:gd name="connsiteX1" fmla="*/ 2930695 w 2930695"/>
              <a:gd name="connsiteY1" fmla="*/ 0 h 940456"/>
              <a:gd name="connsiteX2" fmla="*/ 1557041 w 2930695"/>
              <a:gd name="connsiteY2" fmla="*/ 565720 h 940456"/>
              <a:gd name="connsiteX3" fmla="*/ 640049 w 2930695"/>
              <a:gd name="connsiteY3" fmla="*/ 766159 h 940456"/>
              <a:gd name="connsiteX4" fmla="*/ 0 w 2930695"/>
              <a:gd name="connsiteY4" fmla="*/ 0 h 940456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12609"/>
              <a:gd name="connsiteX1" fmla="*/ 2930695 w 2930695"/>
              <a:gd name="connsiteY1" fmla="*/ 0 h 1012609"/>
              <a:gd name="connsiteX2" fmla="*/ 1558781 w 2930695"/>
              <a:gd name="connsiteY2" fmla="*/ 546614 h 1012609"/>
              <a:gd name="connsiteX3" fmla="*/ 640049 w 2930695"/>
              <a:gd name="connsiteY3" fmla="*/ 766159 h 1012609"/>
              <a:gd name="connsiteX4" fmla="*/ 0 w 2930695"/>
              <a:gd name="connsiteY4" fmla="*/ 0 h 101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695" h="1012609">
                <a:moveTo>
                  <a:pt x="0" y="0"/>
                </a:moveTo>
                <a:lnTo>
                  <a:pt x="2930695" y="0"/>
                </a:lnTo>
                <a:cubicBezTo>
                  <a:pt x="2369316" y="163133"/>
                  <a:pt x="1931923" y="362314"/>
                  <a:pt x="1558781" y="546614"/>
                </a:cubicBezTo>
                <a:cubicBezTo>
                  <a:pt x="1185639" y="730914"/>
                  <a:pt x="969389" y="1012609"/>
                  <a:pt x="640049" y="766159"/>
                </a:cubicBezTo>
                <a:cubicBezTo>
                  <a:pt x="434246" y="591862"/>
                  <a:pt x="273931" y="25675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 12"/>
          <p:cNvSpPr/>
          <p:nvPr/>
        </p:nvSpPr>
        <p:spPr bwMode="ltGray">
          <a:xfrm flipV="1">
            <a:off x="316353" y="6065126"/>
            <a:ext cx="3852524" cy="802209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9635"/>
              <a:gd name="connsiteX1" fmla="*/ 2930695 w 2930695"/>
              <a:gd name="connsiteY1" fmla="*/ 0 h 759635"/>
              <a:gd name="connsiteX2" fmla="*/ 1557041 w 2930695"/>
              <a:gd name="connsiteY2" fmla="*/ 565720 h 759635"/>
              <a:gd name="connsiteX3" fmla="*/ 556717 w 2930695"/>
              <a:gd name="connsiteY3" fmla="*/ 522102 h 759635"/>
              <a:gd name="connsiteX4" fmla="*/ 0 w 2930695"/>
              <a:gd name="connsiteY4" fmla="*/ 0 h 759635"/>
              <a:gd name="connsiteX0" fmla="*/ 0 w 2930695"/>
              <a:gd name="connsiteY0" fmla="*/ 0 h 759636"/>
              <a:gd name="connsiteX1" fmla="*/ 2930695 w 2930695"/>
              <a:gd name="connsiteY1" fmla="*/ 0 h 759636"/>
              <a:gd name="connsiteX2" fmla="*/ 1557041 w 2930695"/>
              <a:gd name="connsiteY2" fmla="*/ 565720 h 759636"/>
              <a:gd name="connsiteX3" fmla="*/ 556717 w 2930695"/>
              <a:gd name="connsiteY3" fmla="*/ 522102 h 759636"/>
              <a:gd name="connsiteX4" fmla="*/ 0 w 2930695"/>
              <a:gd name="connsiteY4" fmla="*/ 0 h 759636"/>
              <a:gd name="connsiteX0" fmla="*/ 0 w 2930695"/>
              <a:gd name="connsiteY0" fmla="*/ 0 h 659258"/>
              <a:gd name="connsiteX1" fmla="*/ 2930695 w 2930695"/>
              <a:gd name="connsiteY1" fmla="*/ 0 h 659258"/>
              <a:gd name="connsiteX2" fmla="*/ 1557041 w 2930695"/>
              <a:gd name="connsiteY2" fmla="*/ 565720 h 659258"/>
              <a:gd name="connsiteX3" fmla="*/ 704243 w 2930695"/>
              <a:gd name="connsiteY3" fmla="*/ 561230 h 659258"/>
              <a:gd name="connsiteX4" fmla="*/ 0 w 2930695"/>
              <a:gd name="connsiteY4" fmla="*/ 0 h 659258"/>
              <a:gd name="connsiteX0" fmla="*/ 0 w 2930695"/>
              <a:gd name="connsiteY0" fmla="*/ 0 h 659709"/>
              <a:gd name="connsiteX1" fmla="*/ 2930695 w 2930695"/>
              <a:gd name="connsiteY1" fmla="*/ 0 h 659709"/>
              <a:gd name="connsiteX2" fmla="*/ 1557041 w 2930695"/>
              <a:gd name="connsiteY2" fmla="*/ 565720 h 659709"/>
              <a:gd name="connsiteX3" fmla="*/ 739391 w 2930695"/>
              <a:gd name="connsiteY3" fmla="*/ 563932 h 659709"/>
              <a:gd name="connsiteX4" fmla="*/ 0 w 2930695"/>
              <a:gd name="connsiteY4" fmla="*/ 0 h 659709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61578"/>
              <a:gd name="connsiteX1" fmla="*/ 2930695 w 2930695"/>
              <a:gd name="connsiteY1" fmla="*/ 0 h 761578"/>
              <a:gd name="connsiteX2" fmla="*/ 1557041 w 2930695"/>
              <a:gd name="connsiteY2" fmla="*/ 565720 h 761578"/>
              <a:gd name="connsiteX3" fmla="*/ 739391 w 2930695"/>
              <a:gd name="connsiteY3" fmla="*/ 563932 h 761578"/>
              <a:gd name="connsiteX4" fmla="*/ 0 w 2930695"/>
              <a:gd name="connsiteY4" fmla="*/ 0 h 761578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9560"/>
              <a:gd name="connsiteX1" fmla="*/ 2930695 w 2930695"/>
              <a:gd name="connsiteY1" fmla="*/ 0 h 939560"/>
              <a:gd name="connsiteX2" fmla="*/ 1557041 w 2930695"/>
              <a:gd name="connsiteY2" fmla="*/ 565720 h 939560"/>
              <a:gd name="connsiteX3" fmla="*/ 640049 w 2930695"/>
              <a:gd name="connsiteY3" fmla="*/ 766159 h 939560"/>
              <a:gd name="connsiteX4" fmla="*/ 0 w 2930695"/>
              <a:gd name="connsiteY4" fmla="*/ 0 h 939560"/>
              <a:gd name="connsiteX0" fmla="*/ 0 w 2930695"/>
              <a:gd name="connsiteY0" fmla="*/ 0 h 940456"/>
              <a:gd name="connsiteX1" fmla="*/ 2930695 w 2930695"/>
              <a:gd name="connsiteY1" fmla="*/ 0 h 940456"/>
              <a:gd name="connsiteX2" fmla="*/ 1557041 w 2930695"/>
              <a:gd name="connsiteY2" fmla="*/ 565720 h 940456"/>
              <a:gd name="connsiteX3" fmla="*/ 640049 w 2930695"/>
              <a:gd name="connsiteY3" fmla="*/ 766159 h 940456"/>
              <a:gd name="connsiteX4" fmla="*/ 0 w 2930695"/>
              <a:gd name="connsiteY4" fmla="*/ 0 h 940456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12609"/>
              <a:gd name="connsiteX1" fmla="*/ 2930695 w 2930695"/>
              <a:gd name="connsiteY1" fmla="*/ 0 h 1012609"/>
              <a:gd name="connsiteX2" fmla="*/ 1558781 w 2930695"/>
              <a:gd name="connsiteY2" fmla="*/ 546614 h 1012609"/>
              <a:gd name="connsiteX3" fmla="*/ 640049 w 2930695"/>
              <a:gd name="connsiteY3" fmla="*/ 766159 h 1012609"/>
              <a:gd name="connsiteX4" fmla="*/ 0 w 2930695"/>
              <a:gd name="connsiteY4" fmla="*/ 0 h 1012609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58781 w 2930695"/>
              <a:gd name="connsiteY2" fmla="*/ 546614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58781 w 2930695"/>
              <a:gd name="connsiteY2" fmla="*/ 546614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42035 w 2930695"/>
              <a:gd name="connsiteY2" fmla="*/ 592680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42035 w 2930695"/>
              <a:gd name="connsiteY2" fmla="*/ 592680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42035 w 2930695"/>
              <a:gd name="connsiteY2" fmla="*/ 592680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989277"/>
              <a:gd name="connsiteX1" fmla="*/ 2987052 w 2987052"/>
              <a:gd name="connsiteY1" fmla="*/ 0 h 989277"/>
              <a:gd name="connsiteX2" fmla="*/ 1542035 w 2987052"/>
              <a:gd name="connsiteY2" fmla="*/ 594541 h 989277"/>
              <a:gd name="connsiteX3" fmla="*/ 609196 w 2987052"/>
              <a:gd name="connsiteY3" fmla="*/ 775026 h 989277"/>
              <a:gd name="connsiteX4" fmla="*/ 0 w 2987052"/>
              <a:gd name="connsiteY4" fmla="*/ 1861 h 98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7052" h="989277">
                <a:moveTo>
                  <a:pt x="0" y="1861"/>
                </a:moveTo>
                <a:lnTo>
                  <a:pt x="2987052" y="0"/>
                </a:lnTo>
                <a:cubicBezTo>
                  <a:pt x="2259403" y="231765"/>
                  <a:pt x="1909957" y="389861"/>
                  <a:pt x="1542035" y="594541"/>
                </a:cubicBezTo>
                <a:cubicBezTo>
                  <a:pt x="1174113" y="799221"/>
                  <a:pt x="890611" y="989277"/>
                  <a:pt x="609196" y="775026"/>
                </a:cubicBezTo>
                <a:cubicBezTo>
                  <a:pt x="403393" y="600729"/>
                  <a:pt x="230262" y="329225"/>
                  <a:pt x="0" y="1861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Freeform 13"/>
          <p:cNvSpPr/>
          <p:nvPr/>
        </p:nvSpPr>
        <p:spPr bwMode="ltGray">
          <a:xfrm flipH="1" flipV="1">
            <a:off x="0" y="4779980"/>
            <a:ext cx="940525" cy="2062054"/>
          </a:xfrm>
          <a:custGeom>
            <a:avLst/>
            <a:gdLst>
              <a:gd name="connsiteX0" fmla="*/ 554276 w 560540"/>
              <a:gd name="connsiteY0" fmla="*/ 0 h 1869510"/>
              <a:gd name="connsiteX1" fmla="*/ 560540 w 560540"/>
              <a:gd name="connsiteY1" fmla="*/ 1869510 h 1869510"/>
              <a:gd name="connsiteX2" fmla="*/ 0 w 560540"/>
              <a:gd name="connsiteY2" fmla="*/ 1168052 h 1869510"/>
              <a:gd name="connsiteX3" fmla="*/ 6263 w 560540"/>
              <a:gd name="connsiteY3" fmla="*/ 466595 h 1869510"/>
              <a:gd name="connsiteX4" fmla="*/ 554276 w 56054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799654 w 802959"/>
              <a:gd name="connsiteY0" fmla="*/ 0 h 1938933"/>
              <a:gd name="connsiteX1" fmla="*/ 802959 w 802959"/>
              <a:gd name="connsiteY1" fmla="*/ 1938933 h 1938933"/>
              <a:gd name="connsiteX2" fmla="*/ 245378 w 802959"/>
              <a:gd name="connsiteY2" fmla="*/ 1168052 h 1938933"/>
              <a:gd name="connsiteX3" fmla="*/ 288894 w 802959"/>
              <a:gd name="connsiteY3" fmla="*/ 488988 h 1938933"/>
              <a:gd name="connsiteX4" fmla="*/ 799654 w 802959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45377 w 802958"/>
              <a:gd name="connsiteY2" fmla="*/ 1168052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19704 w 802958"/>
              <a:gd name="connsiteY2" fmla="*/ 1204545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19704 w 802958"/>
              <a:gd name="connsiteY2" fmla="*/ 1204545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958" h="1938933">
                <a:moveTo>
                  <a:pt x="799653" y="0"/>
                </a:moveTo>
                <a:cubicBezTo>
                  <a:pt x="800755" y="646311"/>
                  <a:pt x="801856" y="1292622"/>
                  <a:pt x="802958" y="1938933"/>
                </a:cubicBezTo>
                <a:cubicBezTo>
                  <a:pt x="630685" y="1667017"/>
                  <a:pt x="406551" y="1438364"/>
                  <a:pt x="219704" y="1204545"/>
                </a:cubicBezTo>
                <a:cubicBezTo>
                  <a:pt x="113483" y="1073729"/>
                  <a:pt x="0" y="790170"/>
                  <a:pt x="288893" y="488988"/>
                </a:cubicBezTo>
                <a:cubicBezTo>
                  <a:pt x="459146" y="325992"/>
                  <a:pt x="566272" y="205579"/>
                  <a:pt x="79965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81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5AE6-2398-49F5-B711-5C6BC1B30345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2FD4-C95E-474C-A76D-669849CFE9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054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ltGray">
          <a:xfrm>
            <a:off x="9631680" y="5411"/>
            <a:ext cx="2569187" cy="5929045"/>
          </a:xfrm>
          <a:custGeom>
            <a:avLst/>
            <a:gdLst>
              <a:gd name="connsiteX0" fmla="*/ 609600 w 1676400"/>
              <a:gd name="connsiteY0" fmla="*/ 0 h 5915025"/>
              <a:gd name="connsiteX1" fmla="*/ 0 w 1676400"/>
              <a:gd name="connsiteY1" fmla="*/ 714375 h 5915025"/>
              <a:gd name="connsiteX2" fmla="*/ 19050 w 1676400"/>
              <a:gd name="connsiteY2" fmla="*/ 1438275 h 5915025"/>
              <a:gd name="connsiteX3" fmla="*/ 971550 w 1676400"/>
              <a:gd name="connsiteY3" fmla="*/ 3086100 h 5915025"/>
              <a:gd name="connsiteX4" fmla="*/ 733425 w 1676400"/>
              <a:gd name="connsiteY4" fmla="*/ 4514850 h 5915025"/>
              <a:gd name="connsiteX5" fmla="*/ 1666875 w 1676400"/>
              <a:gd name="connsiteY5" fmla="*/ 5915025 h 5915025"/>
              <a:gd name="connsiteX6" fmla="*/ 1676400 w 1676400"/>
              <a:gd name="connsiteY6" fmla="*/ 0 h 5915025"/>
              <a:gd name="connsiteX7" fmla="*/ 609600 w 1676400"/>
              <a:gd name="connsiteY7" fmla="*/ 0 h 5915025"/>
              <a:gd name="connsiteX0" fmla="*/ 752475 w 1819275"/>
              <a:gd name="connsiteY0" fmla="*/ 0 h 5915025"/>
              <a:gd name="connsiteX1" fmla="*/ 142875 w 1819275"/>
              <a:gd name="connsiteY1" fmla="*/ 714375 h 5915025"/>
              <a:gd name="connsiteX2" fmla="*/ 161925 w 1819275"/>
              <a:gd name="connsiteY2" fmla="*/ 1438275 h 5915025"/>
              <a:gd name="connsiteX3" fmla="*/ 1114425 w 1819275"/>
              <a:gd name="connsiteY3" fmla="*/ 3086100 h 5915025"/>
              <a:gd name="connsiteX4" fmla="*/ 876300 w 1819275"/>
              <a:gd name="connsiteY4" fmla="*/ 4514850 h 5915025"/>
              <a:gd name="connsiteX5" fmla="*/ 1809750 w 1819275"/>
              <a:gd name="connsiteY5" fmla="*/ 5915025 h 5915025"/>
              <a:gd name="connsiteX6" fmla="*/ 1819275 w 1819275"/>
              <a:gd name="connsiteY6" fmla="*/ 0 h 5915025"/>
              <a:gd name="connsiteX7" fmla="*/ 752475 w 1819275"/>
              <a:gd name="connsiteY7" fmla="*/ 0 h 5915025"/>
              <a:gd name="connsiteX0" fmla="*/ 752475 w 1819275"/>
              <a:gd name="connsiteY0" fmla="*/ 0 h 5915025"/>
              <a:gd name="connsiteX1" fmla="*/ 142875 w 1819275"/>
              <a:gd name="connsiteY1" fmla="*/ 714375 h 5915025"/>
              <a:gd name="connsiteX2" fmla="*/ 161925 w 1819275"/>
              <a:gd name="connsiteY2" fmla="*/ 1438275 h 5915025"/>
              <a:gd name="connsiteX3" fmla="*/ 1114425 w 1819275"/>
              <a:gd name="connsiteY3" fmla="*/ 3086100 h 5915025"/>
              <a:gd name="connsiteX4" fmla="*/ 876300 w 1819275"/>
              <a:gd name="connsiteY4" fmla="*/ 4514850 h 5915025"/>
              <a:gd name="connsiteX5" fmla="*/ 1809750 w 1819275"/>
              <a:gd name="connsiteY5" fmla="*/ 5915025 h 5915025"/>
              <a:gd name="connsiteX6" fmla="*/ 1819275 w 1819275"/>
              <a:gd name="connsiteY6" fmla="*/ 0 h 5915025"/>
              <a:gd name="connsiteX7" fmla="*/ 752475 w 1819275"/>
              <a:gd name="connsiteY7" fmla="*/ 0 h 5915025"/>
              <a:gd name="connsiteX0" fmla="*/ 752475 w 1819275"/>
              <a:gd name="connsiteY0" fmla="*/ 0 h 6667500"/>
              <a:gd name="connsiteX1" fmla="*/ 142875 w 1819275"/>
              <a:gd name="connsiteY1" fmla="*/ 714375 h 6667500"/>
              <a:gd name="connsiteX2" fmla="*/ 161925 w 1819275"/>
              <a:gd name="connsiteY2" fmla="*/ 1438275 h 6667500"/>
              <a:gd name="connsiteX3" fmla="*/ 1114425 w 1819275"/>
              <a:gd name="connsiteY3" fmla="*/ 3086100 h 6667500"/>
              <a:gd name="connsiteX4" fmla="*/ 876300 w 1819275"/>
              <a:gd name="connsiteY4" fmla="*/ 4514850 h 6667500"/>
              <a:gd name="connsiteX5" fmla="*/ 1809750 w 1819275"/>
              <a:gd name="connsiteY5" fmla="*/ 5915025 h 6667500"/>
              <a:gd name="connsiteX6" fmla="*/ 1819275 w 1819275"/>
              <a:gd name="connsiteY6" fmla="*/ 0 h 6667500"/>
              <a:gd name="connsiteX7" fmla="*/ 752475 w 1819275"/>
              <a:gd name="connsiteY7" fmla="*/ 0 h 6667500"/>
              <a:gd name="connsiteX0" fmla="*/ 752475 w 1819275"/>
              <a:gd name="connsiteY0" fmla="*/ 0 h 6648220"/>
              <a:gd name="connsiteX1" fmla="*/ 142875 w 1819275"/>
              <a:gd name="connsiteY1" fmla="*/ 714375 h 6648220"/>
              <a:gd name="connsiteX2" fmla="*/ 161925 w 1819275"/>
              <a:gd name="connsiteY2" fmla="*/ 1438275 h 6648220"/>
              <a:gd name="connsiteX3" fmla="*/ 1114425 w 1819275"/>
              <a:gd name="connsiteY3" fmla="*/ 3086100 h 6648220"/>
              <a:gd name="connsiteX4" fmla="*/ 876300 w 1819275"/>
              <a:gd name="connsiteY4" fmla="*/ 4514850 h 6648220"/>
              <a:gd name="connsiteX5" fmla="*/ 1815258 w 1819275"/>
              <a:gd name="connsiteY5" fmla="*/ 5895745 h 6648220"/>
              <a:gd name="connsiteX6" fmla="*/ 1819275 w 1819275"/>
              <a:gd name="connsiteY6" fmla="*/ 0 h 6648220"/>
              <a:gd name="connsiteX7" fmla="*/ 752475 w 1819275"/>
              <a:gd name="connsiteY7" fmla="*/ 0 h 6648220"/>
              <a:gd name="connsiteX0" fmla="*/ 752475 w 1819275"/>
              <a:gd name="connsiteY0" fmla="*/ 0 h 6705140"/>
              <a:gd name="connsiteX1" fmla="*/ 142875 w 1819275"/>
              <a:gd name="connsiteY1" fmla="*/ 714375 h 6705140"/>
              <a:gd name="connsiteX2" fmla="*/ 161925 w 1819275"/>
              <a:gd name="connsiteY2" fmla="*/ 1438275 h 6705140"/>
              <a:gd name="connsiteX3" fmla="*/ 1114425 w 1819275"/>
              <a:gd name="connsiteY3" fmla="*/ 3086100 h 6705140"/>
              <a:gd name="connsiteX4" fmla="*/ 876300 w 1819275"/>
              <a:gd name="connsiteY4" fmla="*/ 4514850 h 6705140"/>
              <a:gd name="connsiteX5" fmla="*/ 1809750 w 1819275"/>
              <a:gd name="connsiteY5" fmla="*/ 5952665 h 6705140"/>
              <a:gd name="connsiteX6" fmla="*/ 1819275 w 1819275"/>
              <a:gd name="connsiteY6" fmla="*/ 0 h 6705140"/>
              <a:gd name="connsiteX7" fmla="*/ 752475 w 1819275"/>
              <a:gd name="connsiteY7" fmla="*/ 0 h 6705140"/>
              <a:gd name="connsiteX0" fmla="*/ 752475 w 1819275"/>
              <a:gd name="connsiteY0" fmla="*/ 0 h 5952665"/>
              <a:gd name="connsiteX1" fmla="*/ 142875 w 1819275"/>
              <a:gd name="connsiteY1" fmla="*/ 714375 h 5952665"/>
              <a:gd name="connsiteX2" fmla="*/ 161925 w 1819275"/>
              <a:gd name="connsiteY2" fmla="*/ 1438275 h 5952665"/>
              <a:gd name="connsiteX3" fmla="*/ 1114425 w 1819275"/>
              <a:gd name="connsiteY3" fmla="*/ 3086100 h 5952665"/>
              <a:gd name="connsiteX4" fmla="*/ 876300 w 1819275"/>
              <a:gd name="connsiteY4" fmla="*/ 4514850 h 5952665"/>
              <a:gd name="connsiteX5" fmla="*/ 1809750 w 1819275"/>
              <a:gd name="connsiteY5" fmla="*/ 5952665 h 5952665"/>
              <a:gd name="connsiteX6" fmla="*/ 1819275 w 1819275"/>
              <a:gd name="connsiteY6" fmla="*/ 0 h 5952665"/>
              <a:gd name="connsiteX7" fmla="*/ 752475 w 1819275"/>
              <a:gd name="connsiteY7" fmla="*/ 0 h 5952665"/>
              <a:gd name="connsiteX0" fmla="*/ 752475 w 1819275"/>
              <a:gd name="connsiteY0" fmla="*/ 0 h 5922369"/>
              <a:gd name="connsiteX1" fmla="*/ 142875 w 1819275"/>
              <a:gd name="connsiteY1" fmla="*/ 714375 h 5922369"/>
              <a:gd name="connsiteX2" fmla="*/ 161925 w 1819275"/>
              <a:gd name="connsiteY2" fmla="*/ 1438275 h 5922369"/>
              <a:gd name="connsiteX3" fmla="*/ 1114425 w 1819275"/>
              <a:gd name="connsiteY3" fmla="*/ 3086100 h 5922369"/>
              <a:gd name="connsiteX4" fmla="*/ 876300 w 1819275"/>
              <a:gd name="connsiteY4" fmla="*/ 4514850 h 5922369"/>
              <a:gd name="connsiteX5" fmla="*/ 1804242 w 1819275"/>
              <a:gd name="connsiteY5" fmla="*/ 5922369 h 5922369"/>
              <a:gd name="connsiteX6" fmla="*/ 1819275 w 1819275"/>
              <a:gd name="connsiteY6" fmla="*/ 0 h 5922369"/>
              <a:gd name="connsiteX7" fmla="*/ 752475 w 1819275"/>
              <a:gd name="connsiteY7" fmla="*/ 0 h 5922369"/>
              <a:gd name="connsiteX0" fmla="*/ 752934 w 1819734"/>
              <a:gd name="connsiteY0" fmla="*/ 0 h 5922369"/>
              <a:gd name="connsiteX1" fmla="*/ 143334 w 1819734"/>
              <a:gd name="connsiteY1" fmla="*/ 714375 h 5922369"/>
              <a:gd name="connsiteX2" fmla="*/ 162384 w 1819734"/>
              <a:gd name="connsiteY2" fmla="*/ 1438275 h 5922369"/>
              <a:gd name="connsiteX3" fmla="*/ 1117638 w 1819734"/>
              <a:gd name="connsiteY3" fmla="*/ 3392736 h 5922369"/>
              <a:gd name="connsiteX4" fmla="*/ 876759 w 1819734"/>
              <a:gd name="connsiteY4" fmla="*/ 4514850 h 5922369"/>
              <a:gd name="connsiteX5" fmla="*/ 1804701 w 1819734"/>
              <a:gd name="connsiteY5" fmla="*/ 5922369 h 5922369"/>
              <a:gd name="connsiteX6" fmla="*/ 1819734 w 1819734"/>
              <a:gd name="connsiteY6" fmla="*/ 0 h 5922369"/>
              <a:gd name="connsiteX7" fmla="*/ 752934 w 1819734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772290 w 1839090"/>
              <a:gd name="connsiteY0" fmla="*/ 0 h 5922369"/>
              <a:gd name="connsiteX1" fmla="*/ 128721 w 1839090"/>
              <a:gd name="connsiteY1" fmla="*/ 747426 h 5922369"/>
              <a:gd name="connsiteX2" fmla="*/ 181740 w 1839090"/>
              <a:gd name="connsiteY2" fmla="*/ 1438275 h 5922369"/>
              <a:gd name="connsiteX3" fmla="*/ 1153519 w 1839090"/>
              <a:gd name="connsiteY3" fmla="*/ 3389982 h 5922369"/>
              <a:gd name="connsiteX4" fmla="*/ 896115 w 1839090"/>
              <a:gd name="connsiteY4" fmla="*/ 4514850 h 5922369"/>
              <a:gd name="connsiteX5" fmla="*/ 1824057 w 1839090"/>
              <a:gd name="connsiteY5" fmla="*/ 5922369 h 5922369"/>
              <a:gd name="connsiteX6" fmla="*/ 1839090 w 1839090"/>
              <a:gd name="connsiteY6" fmla="*/ 0 h 5922369"/>
              <a:gd name="connsiteX7" fmla="*/ 772290 w 1839090"/>
              <a:gd name="connsiteY7" fmla="*/ 0 h 5922369"/>
              <a:gd name="connsiteX0" fmla="*/ 775044 w 1841844"/>
              <a:gd name="connsiteY0" fmla="*/ 0 h 5922369"/>
              <a:gd name="connsiteX1" fmla="*/ 131475 w 1841844"/>
              <a:gd name="connsiteY1" fmla="*/ 747426 h 5922369"/>
              <a:gd name="connsiteX2" fmla="*/ 184494 w 1841844"/>
              <a:gd name="connsiteY2" fmla="*/ 1438275 h 5922369"/>
              <a:gd name="connsiteX3" fmla="*/ 1156273 w 1841844"/>
              <a:gd name="connsiteY3" fmla="*/ 3389982 h 5922369"/>
              <a:gd name="connsiteX4" fmla="*/ 898869 w 1841844"/>
              <a:gd name="connsiteY4" fmla="*/ 4514850 h 5922369"/>
              <a:gd name="connsiteX5" fmla="*/ 1826811 w 1841844"/>
              <a:gd name="connsiteY5" fmla="*/ 5922369 h 5922369"/>
              <a:gd name="connsiteX6" fmla="*/ 1841844 w 1841844"/>
              <a:gd name="connsiteY6" fmla="*/ 0 h 5922369"/>
              <a:gd name="connsiteX7" fmla="*/ 775044 w 1841844"/>
              <a:gd name="connsiteY7" fmla="*/ 0 h 5922369"/>
              <a:gd name="connsiteX0" fmla="*/ 830205 w 1897005"/>
              <a:gd name="connsiteY0" fmla="*/ 0 h 5922369"/>
              <a:gd name="connsiteX1" fmla="*/ 186636 w 1897005"/>
              <a:gd name="connsiteY1" fmla="*/ 747426 h 5922369"/>
              <a:gd name="connsiteX2" fmla="*/ 239655 w 1897005"/>
              <a:gd name="connsiteY2" fmla="*/ 1438275 h 5922369"/>
              <a:gd name="connsiteX3" fmla="*/ 1211434 w 1897005"/>
              <a:gd name="connsiteY3" fmla="*/ 3389982 h 5922369"/>
              <a:gd name="connsiteX4" fmla="*/ 954030 w 1897005"/>
              <a:gd name="connsiteY4" fmla="*/ 4514850 h 5922369"/>
              <a:gd name="connsiteX5" fmla="*/ 1881972 w 1897005"/>
              <a:gd name="connsiteY5" fmla="*/ 5922369 h 5922369"/>
              <a:gd name="connsiteX6" fmla="*/ 1897005 w 1897005"/>
              <a:gd name="connsiteY6" fmla="*/ 0 h 5922369"/>
              <a:gd name="connsiteX7" fmla="*/ 830205 w 1897005"/>
              <a:gd name="connsiteY7" fmla="*/ 0 h 5922369"/>
              <a:gd name="connsiteX0" fmla="*/ 719654 w 1786454"/>
              <a:gd name="connsiteY0" fmla="*/ 0 h 5922369"/>
              <a:gd name="connsiteX1" fmla="*/ 76085 w 1786454"/>
              <a:gd name="connsiteY1" fmla="*/ 747426 h 5922369"/>
              <a:gd name="connsiteX2" fmla="*/ 263143 w 1786454"/>
              <a:gd name="connsiteY2" fmla="*/ 1560379 h 5922369"/>
              <a:gd name="connsiteX3" fmla="*/ 1100883 w 1786454"/>
              <a:gd name="connsiteY3" fmla="*/ 3389982 h 5922369"/>
              <a:gd name="connsiteX4" fmla="*/ 843479 w 1786454"/>
              <a:gd name="connsiteY4" fmla="*/ 4514850 h 5922369"/>
              <a:gd name="connsiteX5" fmla="*/ 1771421 w 1786454"/>
              <a:gd name="connsiteY5" fmla="*/ 5922369 h 5922369"/>
              <a:gd name="connsiteX6" fmla="*/ 1786454 w 1786454"/>
              <a:gd name="connsiteY6" fmla="*/ 0 h 5922369"/>
              <a:gd name="connsiteX7" fmla="*/ 719654 w 1786454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02663 w 1869463"/>
              <a:gd name="connsiteY0" fmla="*/ 0 h 5922369"/>
              <a:gd name="connsiteX1" fmla="*/ 159094 w 1869463"/>
              <a:gd name="connsiteY1" fmla="*/ 747426 h 5922369"/>
              <a:gd name="connsiteX2" fmla="*/ 346152 w 1869463"/>
              <a:gd name="connsiteY2" fmla="*/ 1560379 h 5922369"/>
              <a:gd name="connsiteX3" fmla="*/ 1183892 w 1869463"/>
              <a:gd name="connsiteY3" fmla="*/ 3389982 h 5922369"/>
              <a:gd name="connsiteX4" fmla="*/ 926488 w 1869463"/>
              <a:gd name="connsiteY4" fmla="*/ 4514850 h 5922369"/>
              <a:gd name="connsiteX5" fmla="*/ 1854430 w 1869463"/>
              <a:gd name="connsiteY5" fmla="*/ 5922369 h 5922369"/>
              <a:gd name="connsiteX6" fmla="*/ 1869463 w 1869463"/>
              <a:gd name="connsiteY6" fmla="*/ 0 h 5922369"/>
              <a:gd name="connsiteX7" fmla="*/ 802663 w 1869463"/>
              <a:gd name="connsiteY7" fmla="*/ 0 h 5922369"/>
              <a:gd name="connsiteX0" fmla="*/ 836000 w 1902800"/>
              <a:gd name="connsiteY0" fmla="*/ 0 h 5922369"/>
              <a:gd name="connsiteX1" fmla="*/ 192431 w 1902800"/>
              <a:gd name="connsiteY1" fmla="*/ 747426 h 5922369"/>
              <a:gd name="connsiteX2" fmla="*/ 346152 w 1902800"/>
              <a:gd name="connsiteY2" fmla="*/ 1543710 h 5922369"/>
              <a:gd name="connsiteX3" fmla="*/ 1217229 w 1902800"/>
              <a:gd name="connsiteY3" fmla="*/ 3389982 h 5922369"/>
              <a:gd name="connsiteX4" fmla="*/ 959825 w 1902800"/>
              <a:gd name="connsiteY4" fmla="*/ 4514850 h 5922369"/>
              <a:gd name="connsiteX5" fmla="*/ 1887767 w 1902800"/>
              <a:gd name="connsiteY5" fmla="*/ 5922369 h 5922369"/>
              <a:gd name="connsiteX6" fmla="*/ 1902800 w 1902800"/>
              <a:gd name="connsiteY6" fmla="*/ 0 h 5922369"/>
              <a:gd name="connsiteX7" fmla="*/ 836000 w 1902800"/>
              <a:gd name="connsiteY7" fmla="*/ 0 h 5922369"/>
              <a:gd name="connsiteX0" fmla="*/ 836000 w 1902800"/>
              <a:gd name="connsiteY0" fmla="*/ 0 h 5922369"/>
              <a:gd name="connsiteX1" fmla="*/ 192431 w 1902800"/>
              <a:gd name="connsiteY1" fmla="*/ 747426 h 5922369"/>
              <a:gd name="connsiteX2" fmla="*/ 346152 w 1902800"/>
              <a:gd name="connsiteY2" fmla="*/ 1543710 h 5922369"/>
              <a:gd name="connsiteX3" fmla="*/ 1217229 w 1902800"/>
              <a:gd name="connsiteY3" fmla="*/ 3389982 h 5922369"/>
              <a:gd name="connsiteX4" fmla="*/ 959825 w 1902800"/>
              <a:gd name="connsiteY4" fmla="*/ 4514850 h 5922369"/>
              <a:gd name="connsiteX5" fmla="*/ 1887767 w 1902800"/>
              <a:gd name="connsiteY5" fmla="*/ 5922369 h 5922369"/>
              <a:gd name="connsiteX6" fmla="*/ 1902800 w 1902800"/>
              <a:gd name="connsiteY6" fmla="*/ 0 h 5922369"/>
              <a:gd name="connsiteX7" fmla="*/ 836000 w 1902800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4750"/>
              <a:gd name="connsiteX1" fmla="*/ 221006 w 1931375"/>
              <a:gd name="connsiteY1" fmla="*/ 747426 h 5924750"/>
              <a:gd name="connsiteX2" fmla="*/ 346152 w 1931375"/>
              <a:gd name="connsiteY2" fmla="*/ 1505610 h 5924750"/>
              <a:gd name="connsiteX3" fmla="*/ 1245804 w 1931375"/>
              <a:gd name="connsiteY3" fmla="*/ 3389982 h 5924750"/>
              <a:gd name="connsiteX4" fmla="*/ 988400 w 1931375"/>
              <a:gd name="connsiteY4" fmla="*/ 4514850 h 5924750"/>
              <a:gd name="connsiteX5" fmla="*/ 1930630 w 1931375"/>
              <a:gd name="connsiteY5" fmla="*/ 5924750 h 5924750"/>
              <a:gd name="connsiteX6" fmla="*/ 1931375 w 1931375"/>
              <a:gd name="connsiteY6" fmla="*/ 0 h 5924750"/>
              <a:gd name="connsiteX7" fmla="*/ 864575 w 1931375"/>
              <a:gd name="connsiteY7" fmla="*/ 0 h 592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31375" h="5924750">
                <a:moveTo>
                  <a:pt x="864575" y="0"/>
                </a:moveTo>
                <a:cubicBezTo>
                  <a:pt x="711869" y="153950"/>
                  <a:pt x="355035" y="586979"/>
                  <a:pt x="221006" y="747426"/>
                </a:cubicBezTo>
                <a:cubicBezTo>
                  <a:pt x="86977" y="907873"/>
                  <a:pt x="0" y="1201976"/>
                  <a:pt x="346152" y="1505610"/>
                </a:cubicBezTo>
                <a:cubicBezTo>
                  <a:pt x="759156" y="1853434"/>
                  <a:pt x="1259322" y="2702395"/>
                  <a:pt x="1245804" y="3389982"/>
                </a:cubicBezTo>
                <a:cubicBezTo>
                  <a:pt x="1200843" y="4035078"/>
                  <a:pt x="1155254" y="4073497"/>
                  <a:pt x="988400" y="4514850"/>
                </a:cubicBezTo>
                <a:cubicBezTo>
                  <a:pt x="618440" y="5176871"/>
                  <a:pt x="1341974" y="5568194"/>
                  <a:pt x="1930630" y="5924750"/>
                </a:cubicBezTo>
                <a:cubicBezTo>
                  <a:pt x="1930878" y="3949833"/>
                  <a:pt x="1931127" y="1974917"/>
                  <a:pt x="1931375" y="0"/>
                </a:cubicBezTo>
                <a:lnTo>
                  <a:pt x="864575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81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210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ltGray">
          <a:xfrm>
            <a:off x="990600" y="5362237"/>
            <a:ext cx="11201400" cy="1505288"/>
          </a:xfrm>
          <a:custGeom>
            <a:avLst/>
            <a:gdLst>
              <a:gd name="connsiteX0" fmla="*/ 0 w 8420100"/>
              <a:gd name="connsiteY0" fmla="*/ 1343025 h 1352550"/>
              <a:gd name="connsiteX1" fmla="*/ 1533525 w 8420100"/>
              <a:gd name="connsiteY1" fmla="*/ 428625 h 1352550"/>
              <a:gd name="connsiteX2" fmla="*/ 3810000 w 8420100"/>
              <a:gd name="connsiteY2" fmla="*/ 914400 h 1352550"/>
              <a:gd name="connsiteX3" fmla="*/ 6657975 w 8420100"/>
              <a:gd name="connsiteY3" fmla="*/ 85725 h 1352550"/>
              <a:gd name="connsiteX4" fmla="*/ 7286625 w 8420100"/>
              <a:gd name="connsiteY4" fmla="*/ 0 h 1352550"/>
              <a:gd name="connsiteX5" fmla="*/ 8420100 w 8420100"/>
              <a:gd name="connsiteY5" fmla="*/ 885825 h 1352550"/>
              <a:gd name="connsiteX6" fmla="*/ 8410575 w 8420100"/>
              <a:gd name="connsiteY6" fmla="*/ 1352550 h 1352550"/>
              <a:gd name="connsiteX7" fmla="*/ 0 w 8420100"/>
              <a:gd name="connsiteY7" fmla="*/ 1343025 h 1352550"/>
              <a:gd name="connsiteX0" fmla="*/ 0 w 8420100"/>
              <a:gd name="connsiteY0" fmla="*/ 1343025 h 1352550"/>
              <a:gd name="connsiteX1" fmla="*/ 1533525 w 8420100"/>
              <a:gd name="connsiteY1" fmla="*/ 428625 h 1352550"/>
              <a:gd name="connsiteX2" fmla="*/ 3810000 w 8420100"/>
              <a:gd name="connsiteY2" fmla="*/ 914400 h 1352550"/>
              <a:gd name="connsiteX3" fmla="*/ 6257925 w 8420100"/>
              <a:gd name="connsiteY3" fmla="*/ 333375 h 1352550"/>
              <a:gd name="connsiteX4" fmla="*/ 7286625 w 8420100"/>
              <a:gd name="connsiteY4" fmla="*/ 0 h 1352550"/>
              <a:gd name="connsiteX5" fmla="*/ 8420100 w 8420100"/>
              <a:gd name="connsiteY5" fmla="*/ 885825 h 1352550"/>
              <a:gd name="connsiteX6" fmla="*/ 8410575 w 8420100"/>
              <a:gd name="connsiteY6" fmla="*/ 1352550 h 1352550"/>
              <a:gd name="connsiteX7" fmla="*/ 0 w 8420100"/>
              <a:gd name="connsiteY7" fmla="*/ 1343025 h 1352550"/>
              <a:gd name="connsiteX0" fmla="*/ 1146175 w 9566275"/>
              <a:gd name="connsiteY0" fmla="*/ 1343025 h 1352550"/>
              <a:gd name="connsiteX1" fmla="*/ 2679700 w 9566275"/>
              <a:gd name="connsiteY1" fmla="*/ 428625 h 1352550"/>
              <a:gd name="connsiteX2" fmla="*/ 4956175 w 9566275"/>
              <a:gd name="connsiteY2" fmla="*/ 914400 h 1352550"/>
              <a:gd name="connsiteX3" fmla="*/ 7404100 w 9566275"/>
              <a:gd name="connsiteY3" fmla="*/ 333375 h 1352550"/>
              <a:gd name="connsiteX4" fmla="*/ 8432800 w 9566275"/>
              <a:gd name="connsiteY4" fmla="*/ 0 h 1352550"/>
              <a:gd name="connsiteX5" fmla="*/ 9566275 w 9566275"/>
              <a:gd name="connsiteY5" fmla="*/ 885825 h 1352550"/>
              <a:gd name="connsiteX6" fmla="*/ 9556750 w 9566275"/>
              <a:gd name="connsiteY6" fmla="*/ 1352550 h 1352550"/>
              <a:gd name="connsiteX7" fmla="*/ 1146175 w 9566275"/>
              <a:gd name="connsiteY7" fmla="*/ 1343025 h 1352550"/>
              <a:gd name="connsiteX0" fmla="*/ 1146175 w 9566275"/>
              <a:gd name="connsiteY0" fmla="*/ 1343025 h 1352550"/>
              <a:gd name="connsiteX1" fmla="*/ 2679700 w 9566275"/>
              <a:gd name="connsiteY1" fmla="*/ 428625 h 1352550"/>
              <a:gd name="connsiteX2" fmla="*/ 4956175 w 9566275"/>
              <a:gd name="connsiteY2" fmla="*/ 914400 h 1352550"/>
              <a:gd name="connsiteX3" fmla="*/ 7404100 w 9566275"/>
              <a:gd name="connsiteY3" fmla="*/ 333375 h 1352550"/>
              <a:gd name="connsiteX4" fmla="*/ 8432800 w 9566275"/>
              <a:gd name="connsiteY4" fmla="*/ 0 h 1352550"/>
              <a:gd name="connsiteX5" fmla="*/ 9566275 w 9566275"/>
              <a:gd name="connsiteY5" fmla="*/ 885825 h 1352550"/>
              <a:gd name="connsiteX6" fmla="*/ 9556750 w 9566275"/>
              <a:gd name="connsiteY6" fmla="*/ 1352550 h 1352550"/>
              <a:gd name="connsiteX7" fmla="*/ 1146175 w 9566275"/>
              <a:gd name="connsiteY7" fmla="*/ 1343025 h 1352550"/>
              <a:gd name="connsiteX0" fmla="*/ 1146175 w 9566275"/>
              <a:gd name="connsiteY0" fmla="*/ 1435100 h 1444625"/>
              <a:gd name="connsiteX1" fmla="*/ 2679700 w 9566275"/>
              <a:gd name="connsiteY1" fmla="*/ 520700 h 1444625"/>
              <a:gd name="connsiteX2" fmla="*/ 4956175 w 9566275"/>
              <a:gd name="connsiteY2" fmla="*/ 1006475 h 1444625"/>
              <a:gd name="connsiteX3" fmla="*/ 7404100 w 9566275"/>
              <a:gd name="connsiteY3" fmla="*/ 425450 h 1444625"/>
              <a:gd name="connsiteX4" fmla="*/ 8432800 w 9566275"/>
              <a:gd name="connsiteY4" fmla="*/ 92075 h 1444625"/>
              <a:gd name="connsiteX5" fmla="*/ 9566275 w 9566275"/>
              <a:gd name="connsiteY5" fmla="*/ 977900 h 1444625"/>
              <a:gd name="connsiteX6" fmla="*/ 9556750 w 9566275"/>
              <a:gd name="connsiteY6" fmla="*/ 1444625 h 1444625"/>
              <a:gd name="connsiteX7" fmla="*/ 1146175 w 9566275"/>
              <a:gd name="connsiteY7" fmla="*/ 1435100 h 1444625"/>
              <a:gd name="connsiteX0" fmla="*/ 1146175 w 9566275"/>
              <a:gd name="connsiteY0" fmla="*/ 1435100 h 1444625"/>
              <a:gd name="connsiteX1" fmla="*/ 2679700 w 9566275"/>
              <a:gd name="connsiteY1" fmla="*/ 520700 h 1444625"/>
              <a:gd name="connsiteX2" fmla="*/ 4956175 w 9566275"/>
              <a:gd name="connsiteY2" fmla="*/ 1006475 h 1444625"/>
              <a:gd name="connsiteX3" fmla="*/ 7404100 w 9566275"/>
              <a:gd name="connsiteY3" fmla="*/ 425450 h 1444625"/>
              <a:gd name="connsiteX4" fmla="*/ 8432800 w 9566275"/>
              <a:gd name="connsiteY4" fmla="*/ 92075 h 1444625"/>
              <a:gd name="connsiteX5" fmla="*/ 9566275 w 9566275"/>
              <a:gd name="connsiteY5" fmla="*/ 977900 h 1444625"/>
              <a:gd name="connsiteX6" fmla="*/ 9556750 w 9566275"/>
              <a:gd name="connsiteY6" fmla="*/ 1444625 h 1444625"/>
              <a:gd name="connsiteX7" fmla="*/ 1146175 w 9566275"/>
              <a:gd name="connsiteY7" fmla="*/ 1435100 h 1444625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56175 w 9566275"/>
              <a:gd name="connsiteY2" fmla="*/ 1013133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28441 h 1437966"/>
              <a:gd name="connsiteX1" fmla="*/ 2679700 w 9566275"/>
              <a:gd name="connsiteY1" fmla="*/ 514041 h 1437966"/>
              <a:gd name="connsiteX2" fmla="*/ 4932501 w 9566275"/>
              <a:gd name="connsiteY2" fmla="*/ 987979 h 1437966"/>
              <a:gd name="connsiteX3" fmla="*/ 7404100 w 9566275"/>
              <a:gd name="connsiteY3" fmla="*/ 418791 h 1437966"/>
              <a:gd name="connsiteX4" fmla="*/ 8432800 w 9566275"/>
              <a:gd name="connsiteY4" fmla="*/ 85416 h 1437966"/>
              <a:gd name="connsiteX5" fmla="*/ 9566275 w 9566275"/>
              <a:gd name="connsiteY5" fmla="*/ 971241 h 1437966"/>
              <a:gd name="connsiteX6" fmla="*/ 9556750 w 9566275"/>
              <a:gd name="connsiteY6" fmla="*/ 1437966 h 1437966"/>
              <a:gd name="connsiteX7" fmla="*/ 1146175 w 9566275"/>
              <a:gd name="connsiteY7" fmla="*/ 1428441 h 1437966"/>
              <a:gd name="connsiteX0" fmla="*/ 1146175 w 9566275"/>
              <a:gd name="connsiteY0" fmla="*/ 1428441 h 1437966"/>
              <a:gd name="connsiteX1" fmla="*/ 2679700 w 9566275"/>
              <a:gd name="connsiteY1" fmla="*/ 514041 h 1437966"/>
              <a:gd name="connsiteX2" fmla="*/ 4932501 w 9566275"/>
              <a:gd name="connsiteY2" fmla="*/ 987979 h 1437966"/>
              <a:gd name="connsiteX3" fmla="*/ 7404100 w 9566275"/>
              <a:gd name="connsiteY3" fmla="*/ 418791 h 1437966"/>
              <a:gd name="connsiteX4" fmla="*/ 8432800 w 9566275"/>
              <a:gd name="connsiteY4" fmla="*/ 85416 h 1437966"/>
              <a:gd name="connsiteX5" fmla="*/ 9566275 w 9566275"/>
              <a:gd name="connsiteY5" fmla="*/ 971241 h 1437966"/>
              <a:gd name="connsiteX6" fmla="*/ 9556750 w 9566275"/>
              <a:gd name="connsiteY6" fmla="*/ 1437966 h 1437966"/>
              <a:gd name="connsiteX7" fmla="*/ 1146175 w 9566275"/>
              <a:gd name="connsiteY7" fmla="*/ 1428441 h 1437966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404100 w 9566275"/>
              <a:gd name="connsiteY3" fmla="*/ 487593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377467 w 9566275"/>
              <a:gd name="connsiteY3" fmla="*/ 455781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377467 w 9566275"/>
              <a:gd name="connsiteY3" fmla="*/ 455781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77467 w 9566275"/>
              <a:gd name="connsiteY3" fmla="*/ 454301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90057 w 9566275"/>
              <a:gd name="connsiteY1" fmla="*/ 58284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90057 w 9566275"/>
              <a:gd name="connsiteY1" fmla="*/ 58284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0 w 8420100"/>
              <a:gd name="connsiteY0" fmla="*/ 1495763 h 1505288"/>
              <a:gd name="connsiteX1" fmla="*/ 1543882 w 8420100"/>
              <a:gd name="connsiteY1" fmla="*/ 582843 h 1505288"/>
              <a:gd name="connsiteX2" fmla="*/ 3786326 w 8420100"/>
              <a:gd name="connsiteY2" fmla="*/ 1055301 h 1505288"/>
              <a:gd name="connsiteX3" fmla="*/ 6189863 w 8420100"/>
              <a:gd name="connsiteY3" fmla="*/ 480934 h 1505288"/>
              <a:gd name="connsiteX4" fmla="*/ 7286625 w 8420100"/>
              <a:gd name="connsiteY4" fmla="*/ 152738 h 1505288"/>
              <a:gd name="connsiteX5" fmla="*/ 8420100 w 8420100"/>
              <a:gd name="connsiteY5" fmla="*/ 1038563 h 1505288"/>
              <a:gd name="connsiteX6" fmla="*/ 8410575 w 8420100"/>
              <a:gd name="connsiteY6" fmla="*/ 1505288 h 1505288"/>
              <a:gd name="connsiteX7" fmla="*/ 0 w 8420100"/>
              <a:gd name="connsiteY7" fmla="*/ 1495763 h 150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20100" h="1505288">
                <a:moveTo>
                  <a:pt x="0" y="1495763"/>
                </a:moveTo>
                <a:cubicBezTo>
                  <a:pt x="697865" y="716936"/>
                  <a:pt x="976451" y="306325"/>
                  <a:pt x="1543882" y="582843"/>
                </a:cubicBezTo>
                <a:cubicBezTo>
                  <a:pt x="2111313" y="859361"/>
                  <a:pt x="3010270" y="1072039"/>
                  <a:pt x="3786326" y="1055301"/>
                </a:cubicBezTo>
                <a:cubicBezTo>
                  <a:pt x="5170502" y="1056318"/>
                  <a:pt x="5860233" y="655035"/>
                  <a:pt x="6189863" y="480934"/>
                </a:cubicBezTo>
                <a:cubicBezTo>
                  <a:pt x="6499519" y="354920"/>
                  <a:pt x="6830089" y="0"/>
                  <a:pt x="7286625" y="152738"/>
                </a:cubicBezTo>
                <a:cubicBezTo>
                  <a:pt x="7626412" y="253910"/>
                  <a:pt x="8232035" y="841250"/>
                  <a:pt x="8420100" y="1038563"/>
                </a:cubicBezTo>
                <a:lnTo>
                  <a:pt x="8410575" y="1505288"/>
                </a:lnTo>
                <a:lnTo>
                  <a:pt x="0" y="1495763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ltGray">
          <a:xfrm>
            <a:off x="0" y="649224"/>
            <a:ext cx="2453112" cy="6200775"/>
          </a:xfrm>
          <a:custGeom>
            <a:avLst/>
            <a:gdLst>
              <a:gd name="connsiteX0" fmla="*/ 9525 w 1304925"/>
              <a:gd name="connsiteY0" fmla="*/ 0 h 6200775"/>
              <a:gd name="connsiteX1" fmla="*/ 990600 w 1304925"/>
              <a:gd name="connsiteY1" fmla="*/ 1381125 h 6200775"/>
              <a:gd name="connsiteX2" fmla="*/ 533400 w 1304925"/>
              <a:gd name="connsiteY2" fmla="*/ 2781300 h 6200775"/>
              <a:gd name="connsiteX3" fmla="*/ 1304925 w 1304925"/>
              <a:gd name="connsiteY3" fmla="*/ 4705350 h 6200775"/>
              <a:gd name="connsiteX4" fmla="*/ 428625 w 1304925"/>
              <a:gd name="connsiteY4" fmla="*/ 6200775 h 6200775"/>
              <a:gd name="connsiteX5" fmla="*/ 0 w 1304925"/>
              <a:gd name="connsiteY5" fmla="*/ 6200775 h 6200775"/>
              <a:gd name="connsiteX6" fmla="*/ 9525 w 1304925"/>
              <a:gd name="connsiteY6" fmla="*/ 0 h 6200775"/>
              <a:gd name="connsiteX0" fmla="*/ 9525 w 1304925"/>
              <a:gd name="connsiteY0" fmla="*/ 0 h 6200775"/>
              <a:gd name="connsiteX1" fmla="*/ 990600 w 1304925"/>
              <a:gd name="connsiteY1" fmla="*/ 1381125 h 6200775"/>
              <a:gd name="connsiteX2" fmla="*/ 533400 w 1304925"/>
              <a:gd name="connsiteY2" fmla="*/ 2781300 h 6200775"/>
              <a:gd name="connsiteX3" fmla="*/ 1304925 w 1304925"/>
              <a:gd name="connsiteY3" fmla="*/ 4705350 h 6200775"/>
              <a:gd name="connsiteX4" fmla="*/ 428625 w 1304925"/>
              <a:gd name="connsiteY4" fmla="*/ 6200775 h 6200775"/>
              <a:gd name="connsiteX5" fmla="*/ 0 w 1304925"/>
              <a:gd name="connsiteY5" fmla="*/ 6200775 h 6200775"/>
              <a:gd name="connsiteX6" fmla="*/ 9525 w 1304925"/>
              <a:gd name="connsiteY6" fmla="*/ 0 h 6200775"/>
              <a:gd name="connsiteX0" fmla="*/ 9525 w 1304925"/>
              <a:gd name="connsiteY0" fmla="*/ 803275 h 7004050"/>
              <a:gd name="connsiteX1" fmla="*/ 990600 w 1304925"/>
              <a:gd name="connsiteY1" fmla="*/ 2184400 h 7004050"/>
              <a:gd name="connsiteX2" fmla="*/ 533400 w 1304925"/>
              <a:gd name="connsiteY2" fmla="*/ 3584575 h 7004050"/>
              <a:gd name="connsiteX3" fmla="*/ 1304925 w 1304925"/>
              <a:gd name="connsiteY3" fmla="*/ 5508625 h 7004050"/>
              <a:gd name="connsiteX4" fmla="*/ 428625 w 1304925"/>
              <a:gd name="connsiteY4" fmla="*/ 7004050 h 7004050"/>
              <a:gd name="connsiteX5" fmla="*/ 0 w 1304925"/>
              <a:gd name="connsiteY5" fmla="*/ 7004050 h 7004050"/>
              <a:gd name="connsiteX6" fmla="*/ 9525 w 1304925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5086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5086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4324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773273"/>
              <a:gd name="connsiteY0" fmla="*/ 803275 h 7004050"/>
              <a:gd name="connsiteX1" fmla="*/ 990600 w 1773273"/>
              <a:gd name="connsiteY1" fmla="*/ 2184400 h 7004050"/>
              <a:gd name="connsiteX2" fmla="*/ 533400 w 1773273"/>
              <a:gd name="connsiteY2" fmla="*/ 3584575 h 7004050"/>
              <a:gd name="connsiteX3" fmla="*/ 1304925 w 1773273"/>
              <a:gd name="connsiteY3" fmla="*/ 5432425 h 7004050"/>
              <a:gd name="connsiteX4" fmla="*/ 428625 w 1773273"/>
              <a:gd name="connsiteY4" fmla="*/ 7004050 h 7004050"/>
              <a:gd name="connsiteX5" fmla="*/ 0 w 1773273"/>
              <a:gd name="connsiteY5" fmla="*/ 7004050 h 7004050"/>
              <a:gd name="connsiteX6" fmla="*/ 9525 w 1773273"/>
              <a:gd name="connsiteY6" fmla="*/ 803275 h 7004050"/>
              <a:gd name="connsiteX0" fmla="*/ 9525 w 1742396"/>
              <a:gd name="connsiteY0" fmla="*/ 803275 h 7004050"/>
              <a:gd name="connsiteX1" fmla="*/ 990600 w 1742396"/>
              <a:gd name="connsiteY1" fmla="*/ 2184400 h 7004050"/>
              <a:gd name="connsiteX2" fmla="*/ 533400 w 1742396"/>
              <a:gd name="connsiteY2" fmla="*/ 3584575 h 7004050"/>
              <a:gd name="connsiteX3" fmla="*/ 1274048 w 1742396"/>
              <a:gd name="connsiteY3" fmla="*/ 5446872 h 7004050"/>
              <a:gd name="connsiteX4" fmla="*/ 428625 w 1742396"/>
              <a:gd name="connsiteY4" fmla="*/ 7004050 h 7004050"/>
              <a:gd name="connsiteX5" fmla="*/ 0 w 1742396"/>
              <a:gd name="connsiteY5" fmla="*/ 7004050 h 7004050"/>
              <a:gd name="connsiteX6" fmla="*/ 9525 w 1742396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683 w 1825395"/>
              <a:gd name="connsiteY2" fmla="*/ 3626216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44164 w 1825395"/>
              <a:gd name="connsiteY2" fmla="*/ 3622958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7649 w 1825395"/>
              <a:gd name="connsiteY2" fmla="*/ 3660491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7649 w 1825395"/>
              <a:gd name="connsiteY2" fmla="*/ 3660491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15870"/>
              <a:gd name="connsiteY0" fmla="*/ 0 h 6200775"/>
              <a:gd name="connsiteX1" fmla="*/ 985784 w 1815870"/>
              <a:gd name="connsiteY1" fmla="*/ 1421774 h 6200775"/>
              <a:gd name="connsiteX2" fmla="*/ 537649 w 1815870"/>
              <a:gd name="connsiteY2" fmla="*/ 2857216 h 6200775"/>
              <a:gd name="connsiteX3" fmla="*/ 1274048 w 1815870"/>
              <a:gd name="connsiteY3" fmla="*/ 4643597 h 6200775"/>
              <a:gd name="connsiteX4" fmla="*/ 428625 w 1815870"/>
              <a:gd name="connsiteY4" fmla="*/ 6200775 h 6200775"/>
              <a:gd name="connsiteX5" fmla="*/ 0 w 1815870"/>
              <a:gd name="connsiteY5" fmla="*/ 6200775 h 6200775"/>
              <a:gd name="connsiteX6" fmla="*/ 9525 w 1815870"/>
              <a:gd name="connsiteY6" fmla="*/ 0 h 6200775"/>
              <a:gd name="connsiteX0" fmla="*/ 9525 w 1815870"/>
              <a:gd name="connsiteY0" fmla="*/ 0 h 6200775"/>
              <a:gd name="connsiteX1" fmla="*/ 985784 w 1815870"/>
              <a:gd name="connsiteY1" fmla="*/ 1421774 h 6200775"/>
              <a:gd name="connsiteX2" fmla="*/ 537649 w 1815870"/>
              <a:gd name="connsiteY2" fmla="*/ 2857216 h 6200775"/>
              <a:gd name="connsiteX3" fmla="*/ 1274048 w 1815870"/>
              <a:gd name="connsiteY3" fmla="*/ 4643597 h 6200775"/>
              <a:gd name="connsiteX4" fmla="*/ 428625 w 1815870"/>
              <a:gd name="connsiteY4" fmla="*/ 6200775 h 6200775"/>
              <a:gd name="connsiteX5" fmla="*/ 0 w 1815870"/>
              <a:gd name="connsiteY5" fmla="*/ 6200775 h 6200775"/>
              <a:gd name="connsiteX6" fmla="*/ 9525 w 1815870"/>
              <a:gd name="connsiteY6" fmla="*/ 0 h 6200775"/>
              <a:gd name="connsiteX0" fmla="*/ 9525 w 1824216"/>
              <a:gd name="connsiteY0" fmla="*/ 0 h 6200775"/>
              <a:gd name="connsiteX1" fmla="*/ 985784 w 1824216"/>
              <a:gd name="connsiteY1" fmla="*/ 1421774 h 6200775"/>
              <a:gd name="connsiteX2" fmla="*/ 537649 w 1824216"/>
              <a:gd name="connsiteY2" fmla="*/ 2857216 h 6200775"/>
              <a:gd name="connsiteX3" fmla="*/ 1282394 w 1824216"/>
              <a:gd name="connsiteY3" fmla="*/ 4636703 h 6200775"/>
              <a:gd name="connsiteX4" fmla="*/ 428625 w 1824216"/>
              <a:gd name="connsiteY4" fmla="*/ 6200775 h 6200775"/>
              <a:gd name="connsiteX5" fmla="*/ 0 w 1824216"/>
              <a:gd name="connsiteY5" fmla="*/ 6200775 h 6200775"/>
              <a:gd name="connsiteX6" fmla="*/ 9525 w 1824216"/>
              <a:gd name="connsiteY6" fmla="*/ 0 h 6200775"/>
              <a:gd name="connsiteX0" fmla="*/ 9525 w 1795187"/>
              <a:gd name="connsiteY0" fmla="*/ 0 h 6200775"/>
              <a:gd name="connsiteX1" fmla="*/ 985784 w 1795187"/>
              <a:gd name="connsiteY1" fmla="*/ 1421774 h 6200775"/>
              <a:gd name="connsiteX2" fmla="*/ 537649 w 1795187"/>
              <a:gd name="connsiteY2" fmla="*/ 2857216 h 6200775"/>
              <a:gd name="connsiteX3" fmla="*/ 1282394 w 1795187"/>
              <a:gd name="connsiteY3" fmla="*/ 4636703 h 6200775"/>
              <a:gd name="connsiteX4" fmla="*/ 428625 w 1795187"/>
              <a:gd name="connsiteY4" fmla="*/ 6200775 h 6200775"/>
              <a:gd name="connsiteX5" fmla="*/ 0 w 1795187"/>
              <a:gd name="connsiteY5" fmla="*/ 6200775 h 6200775"/>
              <a:gd name="connsiteX6" fmla="*/ 9525 w 1795187"/>
              <a:gd name="connsiteY6" fmla="*/ 0 h 6200775"/>
              <a:gd name="connsiteX0" fmla="*/ 9525 w 1806798"/>
              <a:gd name="connsiteY0" fmla="*/ 0 h 6200775"/>
              <a:gd name="connsiteX1" fmla="*/ 985784 w 1806798"/>
              <a:gd name="connsiteY1" fmla="*/ 1421774 h 6200775"/>
              <a:gd name="connsiteX2" fmla="*/ 537649 w 1806798"/>
              <a:gd name="connsiteY2" fmla="*/ 2857216 h 6200775"/>
              <a:gd name="connsiteX3" fmla="*/ 1282394 w 1806798"/>
              <a:gd name="connsiteY3" fmla="*/ 4636703 h 6200775"/>
              <a:gd name="connsiteX4" fmla="*/ 428625 w 1806798"/>
              <a:gd name="connsiteY4" fmla="*/ 6200775 h 6200775"/>
              <a:gd name="connsiteX5" fmla="*/ 0 w 1806798"/>
              <a:gd name="connsiteY5" fmla="*/ 6200775 h 6200775"/>
              <a:gd name="connsiteX6" fmla="*/ 9525 w 1806798"/>
              <a:gd name="connsiteY6" fmla="*/ 0 h 6200775"/>
              <a:gd name="connsiteX0" fmla="*/ 9525 w 1821675"/>
              <a:gd name="connsiteY0" fmla="*/ 0 h 6200775"/>
              <a:gd name="connsiteX1" fmla="*/ 985784 w 1821675"/>
              <a:gd name="connsiteY1" fmla="*/ 1421774 h 6200775"/>
              <a:gd name="connsiteX2" fmla="*/ 537649 w 1821675"/>
              <a:gd name="connsiteY2" fmla="*/ 2857216 h 6200775"/>
              <a:gd name="connsiteX3" fmla="*/ 1282394 w 1821675"/>
              <a:gd name="connsiteY3" fmla="*/ 4636703 h 6200775"/>
              <a:gd name="connsiteX4" fmla="*/ 428625 w 1821675"/>
              <a:gd name="connsiteY4" fmla="*/ 6200775 h 6200775"/>
              <a:gd name="connsiteX5" fmla="*/ 0 w 1821675"/>
              <a:gd name="connsiteY5" fmla="*/ 6200775 h 6200775"/>
              <a:gd name="connsiteX6" fmla="*/ 9525 w 1821675"/>
              <a:gd name="connsiteY6" fmla="*/ 0 h 6200775"/>
              <a:gd name="connsiteX0" fmla="*/ 9525 w 1821675"/>
              <a:gd name="connsiteY0" fmla="*/ 0 h 6200775"/>
              <a:gd name="connsiteX1" fmla="*/ 985784 w 1821675"/>
              <a:gd name="connsiteY1" fmla="*/ 1421774 h 6200775"/>
              <a:gd name="connsiteX2" fmla="*/ 537649 w 1821675"/>
              <a:gd name="connsiteY2" fmla="*/ 2857216 h 6200775"/>
              <a:gd name="connsiteX3" fmla="*/ 1282394 w 1821675"/>
              <a:gd name="connsiteY3" fmla="*/ 4636703 h 6200775"/>
              <a:gd name="connsiteX4" fmla="*/ 428625 w 1821675"/>
              <a:gd name="connsiteY4" fmla="*/ 6200775 h 6200775"/>
              <a:gd name="connsiteX5" fmla="*/ 0 w 1821675"/>
              <a:gd name="connsiteY5" fmla="*/ 6200775 h 6200775"/>
              <a:gd name="connsiteX6" fmla="*/ 9525 w 1821675"/>
              <a:gd name="connsiteY6" fmla="*/ 0 h 6200775"/>
              <a:gd name="connsiteX0" fmla="*/ 9525 w 1850746"/>
              <a:gd name="connsiteY0" fmla="*/ 0 h 6200775"/>
              <a:gd name="connsiteX1" fmla="*/ 985784 w 1850746"/>
              <a:gd name="connsiteY1" fmla="*/ 1421774 h 6200775"/>
              <a:gd name="connsiteX2" fmla="*/ 537649 w 1850746"/>
              <a:gd name="connsiteY2" fmla="*/ 2857216 h 6200775"/>
              <a:gd name="connsiteX3" fmla="*/ 1282394 w 1850746"/>
              <a:gd name="connsiteY3" fmla="*/ 4636703 h 6200775"/>
              <a:gd name="connsiteX4" fmla="*/ 428625 w 1850746"/>
              <a:gd name="connsiteY4" fmla="*/ 6200775 h 6200775"/>
              <a:gd name="connsiteX5" fmla="*/ 0 w 1850746"/>
              <a:gd name="connsiteY5" fmla="*/ 6200775 h 6200775"/>
              <a:gd name="connsiteX6" fmla="*/ 9525 w 185074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37649 w 1400916"/>
              <a:gd name="connsiteY2" fmla="*/ 2857216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792705"/>
              <a:gd name="connsiteY0" fmla="*/ 0 h 6200775"/>
              <a:gd name="connsiteX1" fmla="*/ 985784 w 1792705"/>
              <a:gd name="connsiteY1" fmla="*/ 1421774 h 6200775"/>
              <a:gd name="connsiteX2" fmla="*/ 540732 w 1792705"/>
              <a:gd name="connsiteY2" fmla="*/ 2856335 h 6200775"/>
              <a:gd name="connsiteX3" fmla="*/ 1282394 w 1792705"/>
              <a:gd name="connsiteY3" fmla="*/ 4636703 h 6200775"/>
              <a:gd name="connsiteX4" fmla="*/ 428625 w 1792705"/>
              <a:gd name="connsiteY4" fmla="*/ 6200775 h 6200775"/>
              <a:gd name="connsiteX5" fmla="*/ 0 w 1792705"/>
              <a:gd name="connsiteY5" fmla="*/ 6200775 h 6200775"/>
              <a:gd name="connsiteX6" fmla="*/ 9525 w 1792705"/>
              <a:gd name="connsiteY6" fmla="*/ 0 h 6200775"/>
              <a:gd name="connsiteX0" fmla="*/ 9525 w 1792705"/>
              <a:gd name="connsiteY0" fmla="*/ 0 h 6200775"/>
              <a:gd name="connsiteX1" fmla="*/ 985784 w 1792705"/>
              <a:gd name="connsiteY1" fmla="*/ 1421774 h 6200775"/>
              <a:gd name="connsiteX2" fmla="*/ 540732 w 1792705"/>
              <a:gd name="connsiteY2" fmla="*/ 2856335 h 6200775"/>
              <a:gd name="connsiteX3" fmla="*/ 1282394 w 1792705"/>
              <a:gd name="connsiteY3" fmla="*/ 4636703 h 6200775"/>
              <a:gd name="connsiteX4" fmla="*/ 428625 w 1792705"/>
              <a:gd name="connsiteY4" fmla="*/ 6200775 h 6200775"/>
              <a:gd name="connsiteX5" fmla="*/ 0 w 1792705"/>
              <a:gd name="connsiteY5" fmla="*/ 6200775 h 6200775"/>
              <a:gd name="connsiteX6" fmla="*/ 9525 w 1792705"/>
              <a:gd name="connsiteY6" fmla="*/ 0 h 6200775"/>
              <a:gd name="connsiteX0" fmla="*/ 9525 w 1821335"/>
              <a:gd name="connsiteY0" fmla="*/ 0 h 6200775"/>
              <a:gd name="connsiteX1" fmla="*/ 985784 w 1821335"/>
              <a:gd name="connsiteY1" fmla="*/ 1421774 h 6200775"/>
              <a:gd name="connsiteX2" fmla="*/ 540732 w 1821335"/>
              <a:gd name="connsiteY2" fmla="*/ 2856335 h 6200775"/>
              <a:gd name="connsiteX3" fmla="*/ 1282394 w 1821335"/>
              <a:gd name="connsiteY3" fmla="*/ 4636703 h 6200775"/>
              <a:gd name="connsiteX4" fmla="*/ 428625 w 1821335"/>
              <a:gd name="connsiteY4" fmla="*/ 6200775 h 6200775"/>
              <a:gd name="connsiteX5" fmla="*/ 0 w 1821335"/>
              <a:gd name="connsiteY5" fmla="*/ 6200775 h 6200775"/>
              <a:gd name="connsiteX6" fmla="*/ 9525 w 1821335"/>
              <a:gd name="connsiteY6" fmla="*/ 0 h 6200775"/>
              <a:gd name="connsiteX0" fmla="*/ 9525 w 1821335"/>
              <a:gd name="connsiteY0" fmla="*/ 0 h 6200775"/>
              <a:gd name="connsiteX1" fmla="*/ 985784 w 1821335"/>
              <a:gd name="connsiteY1" fmla="*/ 1421774 h 6200775"/>
              <a:gd name="connsiteX2" fmla="*/ 540732 w 1821335"/>
              <a:gd name="connsiteY2" fmla="*/ 2856335 h 6200775"/>
              <a:gd name="connsiteX3" fmla="*/ 1282394 w 1821335"/>
              <a:gd name="connsiteY3" fmla="*/ 4636703 h 6200775"/>
              <a:gd name="connsiteX4" fmla="*/ 428625 w 1821335"/>
              <a:gd name="connsiteY4" fmla="*/ 6200775 h 6200775"/>
              <a:gd name="connsiteX5" fmla="*/ 0 w 1821335"/>
              <a:gd name="connsiteY5" fmla="*/ 6200775 h 6200775"/>
              <a:gd name="connsiteX6" fmla="*/ 9525 w 1821335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834" h="6200775">
                <a:moveTo>
                  <a:pt x="9525" y="0"/>
                </a:moveTo>
                <a:cubicBezTo>
                  <a:pt x="416295" y="284690"/>
                  <a:pt x="1425142" y="897762"/>
                  <a:pt x="980939" y="1433666"/>
                </a:cubicBezTo>
                <a:cubicBezTo>
                  <a:pt x="844467" y="1707707"/>
                  <a:pt x="539821" y="2296069"/>
                  <a:pt x="540732" y="2856335"/>
                </a:cubicBezTo>
                <a:cubicBezTo>
                  <a:pt x="541643" y="3416601"/>
                  <a:pt x="743453" y="3982394"/>
                  <a:pt x="1282394" y="4636703"/>
                </a:cubicBezTo>
                <a:cubicBezTo>
                  <a:pt x="1839834" y="5180015"/>
                  <a:pt x="543317" y="6072427"/>
                  <a:pt x="428625" y="6200775"/>
                </a:cubicBezTo>
                <a:lnTo>
                  <a:pt x="0" y="6200775"/>
                </a:lnTo>
                <a:lnTo>
                  <a:pt x="9525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  <a:alpha val="63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prstMaterial="plastic">
            <a:bevelT w="1016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 bwMode="ltGray">
          <a:xfrm>
            <a:off x="9272" y="2705"/>
            <a:ext cx="10277728" cy="1619808"/>
          </a:xfrm>
          <a:custGeom>
            <a:avLst/>
            <a:gdLst>
              <a:gd name="connsiteX0" fmla="*/ 0 w 7724775"/>
              <a:gd name="connsiteY0" fmla="*/ 0 h 1304925"/>
              <a:gd name="connsiteX1" fmla="*/ 7724775 w 7724775"/>
              <a:gd name="connsiteY1" fmla="*/ 0 h 1304925"/>
              <a:gd name="connsiteX2" fmla="*/ 7219950 w 7724775"/>
              <a:gd name="connsiteY2" fmla="*/ 685800 h 1304925"/>
              <a:gd name="connsiteX3" fmla="*/ 6600825 w 7724775"/>
              <a:gd name="connsiteY3" fmla="*/ 876300 h 1304925"/>
              <a:gd name="connsiteX4" fmla="*/ 4314825 w 7724775"/>
              <a:gd name="connsiteY4" fmla="*/ 504825 h 1304925"/>
              <a:gd name="connsiteX5" fmla="*/ 1781175 w 7724775"/>
              <a:gd name="connsiteY5" fmla="*/ 1304925 h 1304925"/>
              <a:gd name="connsiteX6" fmla="*/ 9525 w 7724775"/>
              <a:gd name="connsiteY6" fmla="*/ 400050 h 1304925"/>
              <a:gd name="connsiteX7" fmla="*/ 0 w 7724775"/>
              <a:gd name="connsiteY7" fmla="*/ 0 h 1304925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541463"/>
              <a:gd name="connsiteX1" fmla="*/ 7724775 w 7724775"/>
              <a:gd name="connsiteY1" fmla="*/ 0 h 1541463"/>
              <a:gd name="connsiteX2" fmla="*/ 7219950 w 7724775"/>
              <a:gd name="connsiteY2" fmla="*/ 685800 h 1541463"/>
              <a:gd name="connsiteX3" fmla="*/ 6600825 w 7724775"/>
              <a:gd name="connsiteY3" fmla="*/ 876300 h 1541463"/>
              <a:gd name="connsiteX4" fmla="*/ 4314825 w 7724775"/>
              <a:gd name="connsiteY4" fmla="*/ 504825 h 1541463"/>
              <a:gd name="connsiteX5" fmla="*/ 1781175 w 7724775"/>
              <a:gd name="connsiteY5" fmla="*/ 1304925 h 1541463"/>
              <a:gd name="connsiteX6" fmla="*/ 9525 w 7724775"/>
              <a:gd name="connsiteY6" fmla="*/ 400050 h 1541463"/>
              <a:gd name="connsiteX7" fmla="*/ 0 w 7724775"/>
              <a:gd name="connsiteY7" fmla="*/ 0 h 1541463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2875 w 7724775"/>
              <a:gd name="connsiteY6" fmla="*/ 379961 h 1600206"/>
              <a:gd name="connsiteX7" fmla="*/ 0 w 7724775"/>
              <a:gd name="connsiteY7" fmla="*/ 0 h 1600206"/>
              <a:gd name="connsiteX0" fmla="*/ 0 w 7724775"/>
              <a:gd name="connsiteY0" fmla="*/ 0 h 1602700"/>
              <a:gd name="connsiteX1" fmla="*/ 7724775 w 7724775"/>
              <a:gd name="connsiteY1" fmla="*/ 0 h 1602700"/>
              <a:gd name="connsiteX2" fmla="*/ 7219950 w 7724775"/>
              <a:gd name="connsiteY2" fmla="*/ 685800 h 1602700"/>
              <a:gd name="connsiteX3" fmla="*/ 6600825 w 7724775"/>
              <a:gd name="connsiteY3" fmla="*/ 876300 h 1602700"/>
              <a:gd name="connsiteX4" fmla="*/ 4314825 w 7724775"/>
              <a:gd name="connsiteY4" fmla="*/ 504825 h 1602700"/>
              <a:gd name="connsiteX5" fmla="*/ 1781175 w 7724775"/>
              <a:gd name="connsiteY5" fmla="*/ 1304925 h 1602700"/>
              <a:gd name="connsiteX6" fmla="*/ 2875 w 7724775"/>
              <a:gd name="connsiteY6" fmla="*/ 379961 h 1602700"/>
              <a:gd name="connsiteX7" fmla="*/ 0 w 7724775"/>
              <a:gd name="connsiteY7" fmla="*/ 0 h 1602700"/>
              <a:gd name="connsiteX0" fmla="*/ 0 w 7724775"/>
              <a:gd name="connsiteY0" fmla="*/ 0 h 1545342"/>
              <a:gd name="connsiteX1" fmla="*/ 7724775 w 7724775"/>
              <a:gd name="connsiteY1" fmla="*/ 0 h 1545342"/>
              <a:gd name="connsiteX2" fmla="*/ 7219950 w 7724775"/>
              <a:gd name="connsiteY2" fmla="*/ 685800 h 1545342"/>
              <a:gd name="connsiteX3" fmla="*/ 6600825 w 7724775"/>
              <a:gd name="connsiteY3" fmla="*/ 876300 h 1545342"/>
              <a:gd name="connsiteX4" fmla="*/ 4314825 w 7724775"/>
              <a:gd name="connsiteY4" fmla="*/ 504825 h 1545342"/>
              <a:gd name="connsiteX5" fmla="*/ 1781175 w 7724775"/>
              <a:gd name="connsiteY5" fmla="*/ 1304925 h 1545342"/>
              <a:gd name="connsiteX6" fmla="*/ 2875 w 7724775"/>
              <a:gd name="connsiteY6" fmla="*/ 379961 h 1545342"/>
              <a:gd name="connsiteX7" fmla="*/ 0 w 7724775"/>
              <a:gd name="connsiteY7" fmla="*/ 0 h 154534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24775" h="1622512">
                <a:moveTo>
                  <a:pt x="0" y="0"/>
                </a:moveTo>
                <a:lnTo>
                  <a:pt x="7724775" y="0"/>
                </a:lnTo>
                <a:cubicBezTo>
                  <a:pt x="7556500" y="228600"/>
                  <a:pt x="7398477" y="462188"/>
                  <a:pt x="7219950" y="685800"/>
                </a:cubicBezTo>
                <a:cubicBezTo>
                  <a:pt x="7117969" y="811622"/>
                  <a:pt x="7010059" y="974488"/>
                  <a:pt x="6613156" y="881149"/>
                </a:cubicBezTo>
                <a:cubicBezTo>
                  <a:pt x="6073551" y="698725"/>
                  <a:pt x="5118770" y="460658"/>
                  <a:pt x="4314825" y="504825"/>
                </a:cubicBezTo>
                <a:cubicBezTo>
                  <a:pt x="3510880" y="548992"/>
                  <a:pt x="2429591" y="850086"/>
                  <a:pt x="1781175" y="1304925"/>
                </a:cubicBezTo>
                <a:cubicBezTo>
                  <a:pt x="1239128" y="1622512"/>
                  <a:pt x="218826" y="516953"/>
                  <a:pt x="2875" y="379961"/>
                </a:cubicBezTo>
                <a:cubicBezTo>
                  <a:pt x="1917" y="253307"/>
                  <a:pt x="958" y="126654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/>
          </a:scene3d>
          <a:sp3d extrusionH="76200">
            <a:bevelT w="101600" h="127000"/>
            <a:bevelB w="0" h="0" prst="angle"/>
            <a:extrusionClr>
              <a:schemeClr val="bg2"/>
            </a:extrusionClr>
            <a:contourClr>
              <a:schemeClr val="tx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algn="ctr" defTabSz="914400" rtl="0" eaLnBrk="1" latinLnBrk="0" hangingPunct="1"/>
            <a:endParaRPr lang="en-US" sz="4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6464" y="2002536"/>
            <a:ext cx="9424416" cy="1143000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5AE6-2398-49F5-B711-5C6BC1B30345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2FD4-C95E-474C-A76D-669849CFE9C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426464" y="3218688"/>
            <a:ext cx="9424416" cy="1572768"/>
          </a:xfrm>
        </p:spPr>
        <p:txBody>
          <a:bodyPr anchor="t">
            <a:normAutofit/>
          </a:bodyPr>
          <a:lstStyle>
            <a:lvl1pPr>
              <a:defRPr sz="48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67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ltGray">
          <a:xfrm>
            <a:off x="40786" y="1"/>
            <a:ext cx="10325879" cy="809583"/>
          </a:xfrm>
          <a:custGeom>
            <a:avLst/>
            <a:gdLst>
              <a:gd name="connsiteX0" fmla="*/ 0 w 7712765"/>
              <a:gd name="connsiteY0" fmla="*/ 0 h 576470"/>
              <a:gd name="connsiteX1" fmla="*/ 854765 w 7712765"/>
              <a:gd name="connsiteY1" fmla="*/ 576470 h 576470"/>
              <a:gd name="connsiteX2" fmla="*/ 2405269 w 7712765"/>
              <a:gd name="connsiteY2" fmla="*/ 487017 h 576470"/>
              <a:gd name="connsiteX3" fmla="*/ 6569765 w 7712765"/>
              <a:gd name="connsiteY3" fmla="*/ 417443 h 576470"/>
              <a:gd name="connsiteX4" fmla="*/ 7712765 w 7712765"/>
              <a:gd name="connsiteY4" fmla="*/ 0 h 576470"/>
              <a:gd name="connsiteX5" fmla="*/ 0 w 7712765"/>
              <a:gd name="connsiteY5" fmla="*/ 0 h 576470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8807726"/>
              <a:gd name="connsiteY0" fmla="*/ 0 h 657639"/>
              <a:gd name="connsiteX1" fmla="*/ 854765 w 8807726"/>
              <a:gd name="connsiteY1" fmla="*/ 576470 h 657639"/>
              <a:gd name="connsiteX2" fmla="*/ 2405269 w 8807726"/>
              <a:gd name="connsiteY2" fmla="*/ 487017 h 657639"/>
              <a:gd name="connsiteX3" fmla="*/ 6569765 w 8807726"/>
              <a:gd name="connsiteY3" fmla="*/ 417443 h 657639"/>
              <a:gd name="connsiteX4" fmla="*/ 7712765 w 8807726"/>
              <a:gd name="connsiteY4" fmla="*/ 0 h 657639"/>
              <a:gd name="connsiteX5" fmla="*/ 0 w 8807726"/>
              <a:gd name="connsiteY5" fmla="*/ 0 h 657639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1143000 w 8855765"/>
              <a:gd name="connsiteY0" fmla="*/ 0 h 840448"/>
              <a:gd name="connsiteX1" fmla="*/ 1997765 w 8855765"/>
              <a:gd name="connsiteY1" fmla="*/ 576470 h 840448"/>
              <a:gd name="connsiteX2" fmla="*/ 3548269 w 8855765"/>
              <a:gd name="connsiteY2" fmla="*/ 487017 h 840448"/>
              <a:gd name="connsiteX3" fmla="*/ 7712765 w 8855765"/>
              <a:gd name="connsiteY3" fmla="*/ 417443 h 840448"/>
              <a:gd name="connsiteX4" fmla="*/ 8855765 w 8855765"/>
              <a:gd name="connsiteY4" fmla="*/ 0 h 840448"/>
              <a:gd name="connsiteX5" fmla="*/ 1143000 w 8855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686739"/>
              <a:gd name="connsiteX1" fmla="*/ 857670 w 7712765"/>
              <a:gd name="connsiteY1" fmla="*/ 563148 h 686739"/>
              <a:gd name="connsiteX2" fmla="*/ 2405269 w 7712765"/>
              <a:gd name="connsiteY2" fmla="*/ 487017 h 686739"/>
              <a:gd name="connsiteX3" fmla="*/ 6569765 w 7712765"/>
              <a:gd name="connsiteY3" fmla="*/ 417443 h 686739"/>
              <a:gd name="connsiteX4" fmla="*/ 7712765 w 7712765"/>
              <a:gd name="connsiteY4" fmla="*/ 0 h 686739"/>
              <a:gd name="connsiteX5" fmla="*/ 0 w 7712765"/>
              <a:gd name="connsiteY5" fmla="*/ 0 h 686739"/>
              <a:gd name="connsiteX0" fmla="*/ 0 w 7712765"/>
              <a:gd name="connsiteY0" fmla="*/ 0 h 821857"/>
              <a:gd name="connsiteX1" fmla="*/ 857670 w 7712765"/>
              <a:gd name="connsiteY1" fmla="*/ 563148 h 821857"/>
              <a:gd name="connsiteX2" fmla="*/ 2405269 w 7712765"/>
              <a:gd name="connsiteY2" fmla="*/ 487017 h 821857"/>
              <a:gd name="connsiteX3" fmla="*/ 6569765 w 7712765"/>
              <a:gd name="connsiteY3" fmla="*/ 417443 h 821857"/>
              <a:gd name="connsiteX4" fmla="*/ 7712765 w 7712765"/>
              <a:gd name="connsiteY4" fmla="*/ 0 h 821857"/>
              <a:gd name="connsiteX5" fmla="*/ 0 w 7712765"/>
              <a:gd name="connsiteY5" fmla="*/ 0 h 821857"/>
              <a:gd name="connsiteX0" fmla="*/ 0 w 7741811"/>
              <a:gd name="connsiteY0" fmla="*/ 0 h 686739"/>
              <a:gd name="connsiteX1" fmla="*/ 886716 w 7741811"/>
              <a:gd name="connsiteY1" fmla="*/ 563148 h 686739"/>
              <a:gd name="connsiteX2" fmla="*/ 2434315 w 7741811"/>
              <a:gd name="connsiteY2" fmla="*/ 487017 h 686739"/>
              <a:gd name="connsiteX3" fmla="*/ 6598811 w 7741811"/>
              <a:gd name="connsiteY3" fmla="*/ 417443 h 686739"/>
              <a:gd name="connsiteX4" fmla="*/ 7741811 w 7741811"/>
              <a:gd name="connsiteY4" fmla="*/ 0 h 686739"/>
              <a:gd name="connsiteX5" fmla="*/ 0 w 7741811"/>
              <a:gd name="connsiteY5" fmla="*/ 0 h 686739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4409" h="809583">
                <a:moveTo>
                  <a:pt x="0" y="0"/>
                </a:moveTo>
                <a:cubicBezTo>
                  <a:pt x="304237" y="167489"/>
                  <a:pt x="360369" y="233726"/>
                  <a:pt x="886716" y="563148"/>
                </a:cubicBezTo>
                <a:cubicBezTo>
                  <a:pt x="1304871" y="809583"/>
                  <a:pt x="1615947" y="706018"/>
                  <a:pt x="2434315" y="487017"/>
                </a:cubicBezTo>
                <a:cubicBezTo>
                  <a:pt x="3629697" y="155424"/>
                  <a:pt x="5540046" y="132029"/>
                  <a:pt x="6598811" y="417443"/>
                </a:cubicBezTo>
                <a:cubicBezTo>
                  <a:pt x="7392212" y="628150"/>
                  <a:pt x="7492697" y="440390"/>
                  <a:pt x="7744409" y="3068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ltGray">
          <a:xfrm>
            <a:off x="0" y="312984"/>
            <a:ext cx="1212184" cy="1423763"/>
          </a:xfrm>
          <a:custGeom>
            <a:avLst/>
            <a:gdLst>
              <a:gd name="connsiteX0" fmla="*/ 0 w 742566"/>
              <a:gd name="connsiteY0" fmla="*/ 0 h 1423763"/>
              <a:gd name="connsiteX1" fmla="*/ 0 w 742566"/>
              <a:gd name="connsiteY1" fmla="*/ 1423763 h 1423763"/>
              <a:gd name="connsiteX2" fmla="*/ 742566 w 742566"/>
              <a:gd name="connsiteY2" fmla="*/ 874510 h 1423763"/>
              <a:gd name="connsiteX3" fmla="*/ 714950 w 742566"/>
              <a:gd name="connsiteY3" fmla="*/ 444926 h 1423763"/>
              <a:gd name="connsiteX4" fmla="*/ 0 w 742566"/>
              <a:gd name="connsiteY4" fmla="*/ 0 h 1423763"/>
              <a:gd name="connsiteX0" fmla="*/ 0 w 861724"/>
              <a:gd name="connsiteY0" fmla="*/ 0 h 1569515"/>
              <a:gd name="connsiteX1" fmla="*/ 0 w 861724"/>
              <a:gd name="connsiteY1" fmla="*/ 1423763 h 1569515"/>
              <a:gd name="connsiteX2" fmla="*/ 742566 w 861724"/>
              <a:gd name="connsiteY2" fmla="*/ 874510 h 1569515"/>
              <a:gd name="connsiteX3" fmla="*/ 714950 w 861724"/>
              <a:gd name="connsiteY3" fmla="*/ 444926 h 1569515"/>
              <a:gd name="connsiteX4" fmla="*/ 0 w 861724"/>
              <a:gd name="connsiteY4" fmla="*/ 0 h 1569515"/>
              <a:gd name="connsiteX0" fmla="*/ 0 w 861724"/>
              <a:gd name="connsiteY0" fmla="*/ 163140 h 1732655"/>
              <a:gd name="connsiteX1" fmla="*/ 0 w 861724"/>
              <a:gd name="connsiteY1" fmla="*/ 1586903 h 1732655"/>
              <a:gd name="connsiteX2" fmla="*/ 742566 w 861724"/>
              <a:gd name="connsiteY2" fmla="*/ 1037650 h 1732655"/>
              <a:gd name="connsiteX3" fmla="*/ 714950 w 861724"/>
              <a:gd name="connsiteY3" fmla="*/ 608066 h 1732655"/>
              <a:gd name="connsiteX4" fmla="*/ 0 w 861724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0 h 1569515"/>
              <a:gd name="connsiteX1" fmla="*/ 0 w 914642"/>
              <a:gd name="connsiteY1" fmla="*/ 1423763 h 1569515"/>
              <a:gd name="connsiteX2" fmla="*/ 742566 w 914642"/>
              <a:gd name="connsiteY2" fmla="*/ 874510 h 1569515"/>
              <a:gd name="connsiteX3" fmla="*/ 714950 w 914642"/>
              <a:gd name="connsiteY3" fmla="*/ 444926 h 1569515"/>
              <a:gd name="connsiteX4" fmla="*/ 0 w 914642"/>
              <a:gd name="connsiteY4" fmla="*/ 0 h 1569515"/>
              <a:gd name="connsiteX0" fmla="*/ 0 w 948883"/>
              <a:gd name="connsiteY0" fmla="*/ 0 h 1569515"/>
              <a:gd name="connsiteX1" fmla="*/ 0 w 948883"/>
              <a:gd name="connsiteY1" fmla="*/ 1423763 h 1569515"/>
              <a:gd name="connsiteX2" fmla="*/ 742566 w 948883"/>
              <a:gd name="connsiteY2" fmla="*/ 874510 h 1569515"/>
              <a:gd name="connsiteX3" fmla="*/ 714950 w 948883"/>
              <a:gd name="connsiteY3" fmla="*/ 444926 h 1569515"/>
              <a:gd name="connsiteX4" fmla="*/ 0 w 948883"/>
              <a:gd name="connsiteY4" fmla="*/ 0 h 1569515"/>
              <a:gd name="connsiteX0" fmla="*/ 0 w 909138"/>
              <a:gd name="connsiteY0" fmla="*/ 0 h 1569515"/>
              <a:gd name="connsiteX1" fmla="*/ 0 w 909138"/>
              <a:gd name="connsiteY1" fmla="*/ 1423763 h 1569515"/>
              <a:gd name="connsiteX2" fmla="*/ 742566 w 909138"/>
              <a:gd name="connsiteY2" fmla="*/ 874510 h 1569515"/>
              <a:gd name="connsiteX3" fmla="*/ 714950 w 909138"/>
              <a:gd name="connsiteY3" fmla="*/ 444926 h 1569515"/>
              <a:gd name="connsiteX4" fmla="*/ 0 w 909138"/>
              <a:gd name="connsiteY4" fmla="*/ 0 h 1569515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42566 w 909138"/>
              <a:gd name="connsiteY2" fmla="*/ 874510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138" h="1423763">
                <a:moveTo>
                  <a:pt x="0" y="0"/>
                </a:moveTo>
                <a:lnTo>
                  <a:pt x="0" y="1423763"/>
                </a:lnTo>
                <a:cubicBezTo>
                  <a:pt x="307056" y="1125441"/>
                  <a:pt x="599640" y="970558"/>
                  <a:pt x="742566" y="874510"/>
                </a:cubicBezTo>
                <a:cubicBezTo>
                  <a:pt x="885492" y="778462"/>
                  <a:pt x="909138" y="598868"/>
                  <a:pt x="714950" y="444926"/>
                </a:cubicBezTo>
                <a:cubicBezTo>
                  <a:pt x="481017" y="259268"/>
                  <a:pt x="145961" y="10213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 bwMode="ltGray">
          <a:xfrm flipV="1">
            <a:off x="0" y="5172889"/>
            <a:ext cx="1133576" cy="1665516"/>
          </a:xfrm>
          <a:custGeom>
            <a:avLst/>
            <a:gdLst>
              <a:gd name="connsiteX0" fmla="*/ 0 w 742566"/>
              <a:gd name="connsiteY0" fmla="*/ 0 h 1423763"/>
              <a:gd name="connsiteX1" fmla="*/ 0 w 742566"/>
              <a:gd name="connsiteY1" fmla="*/ 1423763 h 1423763"/>
              <a:gd name="connsiteX2" fmla="*/ 742566 w 742566"/>
              <a:gd name="connsiteY2" fmla="*/ 874510 h 1423763"/>
              <a:gd name="connsiteX3" fmla="*/ 714950 w 742566"/>
              <a:gd name="connsiteY3" fmla="*/ 444926 h 1423763"/>
              <a:gd name="connsiteX4" fmla="*/ 0 w 742566"/>
              <a:gd name="connsiteY4" fmla="*/ 0 h 1423763"/>
              <a:gd name="connsiteX0" fmla="*/ 0 w 861724"/>
              <a:gd name="connsiteY0" fmla="*/ 0 h 1569515"/>
              <a:gd name="connsiteX1" fmla="*/ 0 w 861724"/>
              <a:gd name="connsiteY1" fmla="*/ 1423763 h 1569515"/>
              <a:gd name="connsiteX2" fmla="*/ 742566 w 861724"/>
              <a:gd name="connsiteY2" fmla="*/ 874510 h 1569515"/>
              <a:gd name="connsiteX3" fmla="*/ 714950 w 861724"/>
              <a:gd name="connsiteY3" fmla="*/ 444926 h 1569515"/>
              <a:gd name="connsiteX4" fmla="*/ 0 w 861724"/>
              <a:gd name="connsiteY4" fmla="*/ 0 h 1569515"/>
              <a:gd name="connsiteX0" fmla="*/ 0 w 861724"/>
              <a:gd name="connsiteY0" fmla="*/ 163140 h 1732655"/>
              <a:gd name="connsiteX1" fmla="*/ 0 w 861724"/>
              <a:gd name="connsiteY1" fmla="*/ 1586903 h 1732655"/>
              <a:gd name="connsiteX2" fmla="*/ 742566 w 861724"/>
              <a:gd name="connsiteY2" fmla="*/ 1037650 h 1732655"/>
              <a:gd name="connsiteX3" fmla="*/ 714950 w 861724"/>
              <a:gd name="connsiteY3" fmla="*/ 608066 h 1732655"/>
              <a:gd name="connsiteX4" fmla="*/ 0 w 861724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0 h 1569515"/>
              <a:gd name="connsiteX1" fmla="*/ 0 w 914642"/>
              <a:gd name="connsiteY1" fmla="*/ 1423763 h 1569515"/>
              <a:gd name="connsiteX2" fmla="*/ 742566 w 914642"/>
              <a:gd name="connsiteY2" fmla="*/ 874510 h 1569515"/>
              <a:gd name="connsiteX3" fmla="*/ 714950 w 914642"/>
              <a:gd name="connsiteY3" fmla="*/ 444926 h 1569515"/>
              <a:gd name="connsiteX4" fmla="*/ 0 w 914642"/>
              <a:gd name="connsiteY4" fmla="*/ 0 h 1569515"/>
              <a:gd name="connsiteX0" fmla="*/ 0 w 948883"/>
              <a:gd name="connsiteY0" fmla="*/ 0 h 1569515"/>
              <a:gd name="connsiteX1" fmla="*/ 0 w 948883"/>
              <a:gd name="connsiteY1" fmla="*/ 1423763 h 1569515"/>
              <a:gd name="connsiteX2" fmla="*/ 742566 w 948883"/>
              <a:gd name="connsiteY2" fmla="*/ 874510 h 1569515"/>
              <a:gd name="connsiteX3" fmla="*/ 714950 w 948883"/>
              <a:gd name="connsiteY3" fmla="*/ 444926 h 1569515"/>
              <a:gd name="connsiteX4" fmla="*/ 0 w 948883"/>
              <a:gd name="connsiteY4" fmla="*/ 0 h 1569515"/>
              <a:gd name="connsiteX0" fmla="*/ 0 w 909138"/>
              <a:gd name="connsiteY0" fmla="*/ 0 h 1569515"/>
              <a:gd name="connsiteX1" fmla="*/ 0 w 909138"/>
              <a:gd name="connsiteY1" fmla="*/ 1423763 h 1569515"/>
              <a:gd name="connsiteX2" fmla="*/ 742566 w 909138"/>
              <a:gd name="connsiteY2" fmla="*/ 874510 h 1569515"/>
              <a:gd name="connsiteX3" fmla="*/ 714950 w 909138"/>
              <a:gd name="connsiteY3" fmla="*/ 444926 h 1569515"/>
              <a:gd name="connsiteX4" fmla="*/ 0 w 909138"/>
              <a:gd name="connsiteY4" fmla="*/ 0 h 1569515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42566 w 909138"/>
              <a:gd name="connsiteY2" fmla="*/ 874510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29018 w 909138"/>
              <a:gd name="connsiteY2" fmla="*/ 946385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369" h="1423763">
                <a:moveTo>
                  <a:pt x="0" y="0"/>
                </a:moveTo>
                <a:lnTo>
                  <a:pt x="0" y="1423763"/>
                </a:lnTo>
                <a:cubicBezTo>
                  <a:pt x="368101" y="1168156"/>
                  <a:pt x="565407" y="1044083"/>
                  <a:pt x="729018" y="946385"/>
                </a:cubicBezTo>
                <a:cubicBezTo>
                  <a:pt x="892629" y="848687"/>
                  <a:pt x="917369" y="716889"/>
                  <a:pt x="723181" y="562947"/>
                </a:cubicBezTo>
                <a:cubicBezTo>
                  <a:pt x="489248" y="377289"/>
                  <a:pt x="145961" y="10213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 bwMode="ltGray">
          <a:xfrm>
            <a:off x="10275029" y="-3132"/>
            <a:ext cx="1933673" cy="1647155"/>
          </a:xfrm>
          <a:custGeom>
            <a:avLst/>
            <a:gdLst>
              <a:gd name="connsiteX0" fmla="*/ 422754 w 1302707"/>
              <a:gd name="connsiteY0" fmla="*/ 0 h 1615858"/>
              <a:gd name="connsiteX1" fmla="*/ 1302707 w 1302707"/>
              <a:gd name="connsiteY1" fmla="*/ 0 h 1615858"/>
              <a:gd name="connsiteX2" fmla="*/ 1290181 w 1302707"/>
              <a:gd name="connsiteY2" fmla="*/ 1615858 h 1615858"/>
              <a:gd name="connsiteX3" fmla="*/ 109603 w 1302707"/>
              <a:gd name="connsiteY3" fmla="*/ 879954 h 1615858"/>
              <a:gd name="connsiteX4" fmla="*/ 0 w 1302707"/>
              <a:gd name="connsiteY4" fmla="*/ 382044 h 1615858"/>
              <a:gd name="connsiteX5" fmla="*/ 422754 w 1302707"/>
              <a:gd name="connsiteY5" fmla="*/ 0 h 1615858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615858"/>
              <a:gd name="connsiteX1" fmla="*/ 1408134 w 1408134"/>
              <a:gd name="connsiteY1" fmla="*/ 0 h 1615858"/>
              <a:gd name="connsiteX2" fmla="*/ 1395608 w 1408134"/>
              <a:gd name="connsiteY2" fmla="*/ 1615858 h 1615858"/>
              <a:gd name="connsiteX3" fmla="*/ 215030 w 1408134"/>
              <a:gd name="connsiteY3" fmla="*/ 879954 h 1615858"/>
              <a:gd name="connsiteX4" fmla="*/ 105427 w 1408134"/>
              <a:gd name="connsiteY4" fmla="*/ 382044 h 1615858"/>
              <a:gd name="connsiteX5" fmla="*/ 528181 w 1408134"/>
              <a:gd name="connsiteY5" fmla="*/ 0 h 1615858"/>
              <a:gd name="connsiteX0" fmla="*/ 529337 w 1409290"/>
              <a:gd name="connsiteY0" fmla="*/ 0 h 1615858"/>
              <a:gd name="connsiteX1" fmla="*/ 1409290 w 1409290"/>
              <a:gd name="connsiteY1" fmla="*/ 0 h 1615858"/>
              <a:gd name="connsiteX2" fmla="*/ 1396764 w 1409290"/>
              <a:gd name="connsiteY2" fmla="*/ 1615858 h 1615858"/>
              <a:gd name="connsiteX3" fmla="*/ 215030 w 1409290"/>
              <a:gd name="connsiteY3" fmla="*/ 864897 h 1615858"/>
              <a:gd name="connsiteX4" fmla="*/ 106583 w 1409290"/>
              <a:gd name="connsiteY4" fmla="*/ 382044 h 1615858"/>
              <a:gd name="connsiteX5" fmla="*/ 529337 w 1409290"/>
              <a:gd name="connsiteY5" fmla="*/ 0 h 1615858"/>
              <a:gd name="connsiteX0" fmla="*/ 522046 w 1401999"/>
              <a:gd name="connsiteY0" fmla="*/ 0 h 1615858"/>
              <a:gd name="connsiteX1" fmla="*/ 1401999 w 1401999"/>
              <a:gd name="connsiteY1" fmla="*/ 0 h 1615858"/>
              <a:gd name="connsiteX2" fmla="*/ 1389473 w 1401999"/>
              <a:gd name="connsiteY2" fmla="*/ 1615858 h 1615858"/>
              <a:gd name="connsiteX3" fmla="*/ 207739 w 1401999"/>
              <a:gd name="connsiteY3" fmla="*/ 864897 h 1615858"/>
              <a:gd name="connsiteX4" fmla="*/ 99292 w 1401999"/>
              <a:gd name="connsiteY4" fmla="*/ 382044 h 1615858"/>
              <a:gd name="connsiteX5" fmla="*/ 522046 w 1401999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47155"/>
              <a:gd name="connsiteX1" fmla="*/ 1450255 w 1450255"/>
              <a:gd name="connsiteY1" fmla="*/ 0 h 1647155"/>
              <a:gd name="connsiteX2" fmla="*/ 1437729 w 1450255"/>
              <a:gd name="connsiteY2" fmla="*/ 1647155 h 1647155"/>
              <a:gd name="connsiteX3" fmla="*/ 255995 w 1450255"/>
              <a:gd name="connsiteY3" fmla="*/ 864897 h 1647155"/>
              <a:gd name="connsiteX4" fmla="*/ 147548 w 1450255"/>
              <a:gd name="connsiteY4" fmla="*/ 382044 h 1647155"/>
              <a:gd name="connsiteX5" fmla="*/ 570302 w 1450255"/>
              <a:gd name="connsiteY5" fmla="*/ 0 h 164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0255" h="1647155">
                <a:moveTo>
                  <a:pt x="570302" y="0"/>
                </a:moveTo>
                <a:lnTo>
                  <a:pt x="1450255" y="0"/>
                </a:lnTo>
                <a:cubicBezTo>
                  <a:pt x="1446080" y="538619"/>
                  <a:pt x="1441904" y="1108536"/>
                  <a:pt x="1437729" y="1647155"/>
                </a:cubicBezTo>
                <a:cubicBezTo>
                  <a:pt x="1059800" y="1253174"/>
                  <a:pt x="463734" y="1013829"/>
                  <a:pt x="255995" y="864897"/>
                </a:cubicBezTo>
                <a:cubicBezTo>
                  <a:pt x="0" y="680990"/>
                  <a:pt x="64002" y="497791"/>
                  <a:pt x="147548" y="382044"/>
                </a:cubicBezTo>
                <a:cubicBezTo>
                  <a:pt x="231094" y="266297"/>
                  <a:pt x="385474" y="72158"/>
                  <a:pt x="57030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 bwMode="ltGray">
          <a:xfrm>
            <a:off x="634209" y="5237922"/>
            <a:ext cx="11557791" cy="1639956"/>
          </a:xfrm>
          <a:custGeom>
            <a:avLst/>
            <a:gdLst>
              <a:gd name="connsiteX0" fmla="*/ 0 w 8666922"/>
              <a:gd name="connsiteY0" fmla="*/ 1610139 h 1639956"/>
              <a:gd name="connsiteX1" fmla="*/ 8656983 w 8666922"/>
              <a:gd name="connsiteY1" fmla="*/ 1639956 h 1639956"/>
              <a:gd name="connsiteX2" fmla="*/ 8666922 w 8666922"/>
              <a:gd name="connsiteY2" fmla="*/ 0 h 1639956"/>
              <a:gd name="connsiteX3" fmla="*/ 4084983 w 8666922"/>
              <a:gd name="connsiteY3" fmla="*/ 1480930 h 1639956"/>
              <a:gd name="connsiteX4" fmla="*/ 993913 w 8666922"/>
              <a:gd name="connsiteY4" fmla="*/ 914400 h 1639956"/>
              <a:gd name="connsiteX5" fmla="*/ 0 w 8666922"/>
              <a:gd name="connsiteY5" fmla="*/ 1610139 h 1639956"/>
              <a:gd name="connsiteX0" fmla="*/ 0 w 8666922"/>
              <a:gd name="connsiteY0" fmla="*/ 1636643 h 1666460"/>
              <a:gd name="connsiteX1" fmla="*/ 8656983 w 8666922"/>
              <a:gd name="connsiteY1" fmla="*/ 1666460 h 1666460"/>
              <a:gd name="connsiteX2" fmla="*/ 8666922 w 8666922"/>
              <a:gd name="connsiteY2" fmla="*/ 26504 h 1666460"/>
              <a:gd name="connsiteX3" fmla="*/ 4084983 w 8666922"/>
              <a:gd name="connsiteY3" fmla="*/ 1507434 h 1666460"/>
              <a:gd name="connsiteX4" fmla="*/ 993913 w 8666922"/>
              <a:gd name="connsiteY4" fmla="*/ 940904 h 1666460"/>
              <a:gd name="connsiteX5" fmla="*/ 0 w 8666922"/>
              <a:gd name="connsiteY5" fmla="*/ 1636643 h 1666460"/>
              <a:gd name="connsiteX0" fmla="*/ 0 w 8668343"/>
              <a:gd name="connsiteY0" fmla="*/ 1647276 h 1666460"/>
              <a:gd name="connsiteX1" fmla="*/ 8658404 w 8668343"/>
              <a:gd name="connsiteY1" fmla="*/ 1666460 h 1666460"/>
              <a:gd name="connsiteX2" fmla="*/ 8668343 w 8668343"/>
              <a:gd name="connsiteY2" fmla="*/ 26504 h 1666460"/>
              <a:gd name="connsiteX3" fmla="*/ 4086404 w 8668343"/>
              <a:gd name="connsiteY3" fmla="*/ 1507434 h 1666460"/>
              <a:gd name="connsiteX4" fmla="*/ 995334 w 8668343"/>
              <a:gd name="connsiteY4" fmla="*/ 940904 h 1666460"/>
              <a:gd name="connsiteX5" fmla="*/ 0 w 8668343"/>
              <a:gd name="connsiteY5" fmla="*/ 1647276 h 1666460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1277178 w 9945521"/>
              <a:gd name="connsiteY0" fmla="*/ 1620772 h 1639956"/>
              <a:gd name="connsiteX1" fmla="*/ 9935582 w 9945521"/>
              <a:gd name="connsiteY1" fmla="*/ 1639956 h 1639956"/>
              <a:gd name="connsiteX2" fmla="*/ 9945521 w 9945521"/>
              <a:gd name="connsiteY2" fmla="*/ 0 h 1639956"/>
              <a:gd name="connsiteX3" fmla="*/ 5363582 w 9945521"/>
              <a:gd name="connsiteY3" fmla="*/ 1480930 h 1639956"/>
              <a:gd name="connsiteX4" fmla="*/ 2272512 w 9945521"/>
              <a:gd name="connsiteY4" fmla="*/ 914400 h 1639956"/>
              <a:gd name="connsiteX5" fmla="*/ 1277178 w 9945521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68343" h="1639956">
                <a:moveTo>
                  <a:pt x="0" y="1620772"/>
                </a:moveTo>
                <a:lnTo>
                  <a:pt x="8658404" y="1639956"/>
                </a:lnTo>
                <a:lnTo>
                  <a:pt x="8668343" y="0"/>
                </a:lnTo>
                <a:cubicBezTo>
                  <a:pt x="7434289" y="1156087"/>
                  <a:pt x="5517363" y="1503112"/>
                  <a:pt x="4086404" y="1480930"/>
                </a:cubicBezTo>
                <a:cubicBezTo>
                  <a:pt x="2655445" y="1458748"/>
                  <a:pt x="1459326" y="1108766"/>
                  <a:pt x="995334" y="914400"/>
                </a:cubicBezTo>
                <a:cubicBezTo>
                  <a:pt x="531342" y="720034"/>
                  <a:pt x="360863" y="1226049"/>
                  <a:pt x="0" y="1620772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664" y="530352"/>
            <a:ext cx="97536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6048" y="1719072"/>
            <a:ext cx="4767072" cy="42153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8464" y="1719072"/>
            <a:ext cx="4767072" cy="42153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5AE6-2398-49F5-B711-5C6BC1B30345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2FD4-C95E-474C-A76D-669849CFE9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306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 bwMode="ltGray">
          <a:xfrm>
            <a:off x="40786" y="1"/>
            <a:ext cx="10325879" cy="809583"/>
          </a:xfrm>
          <a:custGeom>
            <a:avLst/>
            <a:gdLst>
              <a:gd name="connsiteX0" fmla="*/ 0 w 7712765"/>
              <a:gd name="connsiteY0" fmla="*/ 0 h 576470"/>
              <a:gd name="connsiteX1" fmla="*/ 854765 w 7712765"/>
              <a:gd name="connsiteY1" fmla="*/ 576470 h 576470"/>
              <a:gd name="connsiteX2" fmla="*/ 2405269 w 7712765"/>
              <a:gd name="connsiteY2" fmla="*/ 487017 h 576470"/>
              <a:gd name="connsiteX3" fmla="*/ 6569765 w 7712765"/>
              <a:gd name="connsiteY3" fmla="*/ 417443 h 576470"/>
              <a:gd name="connsiteX4" fmla="*/ 7712765 w 7712765"/>
              <a:gd name="connsiteY4" fmla="*/ 0 h 576470"/>
              <a:gd name="connsiteX5" fmla="*/ 0 w 7712765"/>
              <a:gd name="connsiteY5" fmla="*/ 0 h 576470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8807726"/>
              <a:gd name="connsiteY0" fmla="*/ 0 h 657639"/>
              <a:gd name="connsiteX1" fmla="*/ 854765 w 8807726"/>
              <a:gd name="connsiteY1" fmla="*/ 576470 h 657639"/>
              <a:gd name="connsiteX2" fmla="*/ 2405269 w 8807726"/>
              <a:gd name="connsiteY2" fmla="*/ 487017 h 657639"/>
              <a:gd name="connsiteX3" fmla="*/ 6569765 w 8807726"/>
              <a:gd name="connsiteY3" fmla="*/ 417443 h 657639"/>
              <a:gd name="connsiteX4" fmla="*/ 7712765 w 8807726"/>
              <a:gd name="connsiteY4" fmla="*/ 0 h 657639"/>
              <a:gd name="connsiteX5" fmla="*/ 0 w 8807726"/>
              <a:gd name="connsiteY5" fmla="*/ 0 h 657639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1143000 w 8855765"/>
              <a:gd name="connsiteY0" fmla="*/ 0 h 840448"/>
              <a:gd name="connsiteX1" fmla="*/ 1997765 w 8855765"/>
              <a:gd name="connsiteY1" fmla="*/ 576470 h 840448"/>
              <a:gd name="connsiteX2" fmla="*/ 3548269 w 8855765"/>
              <a:gd name="connsiteY2" fmla="*/ 487017 h 840448"/>
              <a:gd name="connsiteX3" fmla="*/ 7712765 w 8855765"/>
              <a:gd name="connsiteY3" fmla="*/ 417443 h 840448"/>
              <a:gd name="connsiteX4" fmla="*/ 8855765 w 8855765"/>
              <a:gd name="connsiteY4" fmla="*/ 0 h 840448"/>
              <a:gd name="connsiteX5" fmla="*/ 1143000 w 8855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686739"/>
              <a:gd name="connsiteX1" fmla="*/ 857670 w 7712765"/>
              <a:gd name="connsiteY1" fmla="*/ 563148 h 686739"/>
              <a:gd name="connsiteX2" fmla="*/ 2405269 w 7712765"/>
              <a:gd name="connsiteY2" fmla="*/ 487017 h 686739"/>
              <a:gd name="connsiteX3" fmla="*/ 6569765 w 7712765"/>
              <a:gd name="connsiteY3" fmla="*/ 417443 h 686739"/>
              <a:gd name="connsiteX4" fmla="*/ 7712765 w 7712765"/>
              <a:gd name="connsiteY4" fmla="*/ 0 h 686739"/>
              <a:gd name="connsiteX5" fmla="*/ 0 w 7712765"/>
              <a:gd name="connsiteY5" fmla="*/ 0 h 686739"/>
              <a:gd name="connsiteX0" fmla="*/ 0 w 7712765"/>
              <a:gd name="connsiteY0" fmla="*/ 0 h 821857"/>
              <a:gd name="connsiteX1" fmla="*/ 857670 w 7712765"/>
              <a:gd name="connsiteY1" fmla="*/ 563148 h 821857"/>
              <a:gd name="connsiteX2" fmla="*/ 2405269 w 7712765"/>
              <a:gd name="connsiteY2" fmla="*/ 487017 h 821857"/>
              <a:gd name="connsiteX3" fmla="*/ 6569765 w 7712765"/>
              <a:gd name="connsiteY3" fmla="*/ 417443 h 821857"/>
              <a:gd name="connsiteX4" fmla="*/ 7712765 w 7712765"/>
              <a:gd name="connsiteY4" fmla="*/ 0 h 821857"/>
              <a:gd name="connsiteX5" fmla="*/ 0 w 7712765"/>
              <a:gd name="connsiteY5" fmla="*/ 0 h 821857"/>
              <a:gd name="connsiteX0" fmla="*/ 0 w 7741811"/>
              <a:gd name="connsiteY0" fmla="*/ 0 h 686739"/>
              <a:gd name="connsiteX1" fmla="*/ 886716 w 7741811"/>
              <a:gd name="connsiteY1" fmla="*/ 563148 h 686739"/>
              <a:gd name="connsiteX2" fmla="*/ 2434315 w 7741811"/>
              <a:gd name="connsiteY2" fmla="*/ 487017 h 686739"/>
              <a:gd name="connsiteX3" fmla="*/ 6598811 w 7741811"/>
              <a:gd name="connsiteY3" fmla="*/ 417443 h 686739"/>
              <a:gd name="connsiteX4" fmla="*/ 7741811 w 7741811"/>
              <a:gd name="connsiteY4" fmla="*/ 0 h 686739"/>
              <a:gd name="connsiteX5" fmla="*/ 0 w 7741811"/>
              <a:gd name="connsiteY5" fmla="*/ 0 h 686739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4409" h="809583">
                <a:moveTo>
                  <a:pt x="0" y="0"/>
                </a:moveTo>
                <a:cubicBezTo>
                  <a:pt x="304237" y="167489"/>
                  <a:pt x="360369" y="233726"/>
                  <a:pt x="886716" y="563148"/>
                </a:cubicBezTo>
                <a:cubicBezTo>
                  <a:pt x="1304871" y="809583"/>
                  <a:pt x="1615947" y="706018"/>
                  <a:pt x="2434315" y="487017"/>
                </a:cubicBezTo>
                <a:cubicBezTo>
                  <a:pt x="3629697" y="155424"/>
                  <a:pt x="5540046" y="132029"/>
                  <a:pt x="6598811" y="417443"/>
                </a:cubicBezTo>
                <a:cubicBezTo>
                  <a:pt x="7392212" y="628150"/>
                  <a:pt x="7492697" y="440390"/>
                  <a:pt x="7744409" y="3068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 bwMode="ltGray">
          <a:xfrm>
            <a:off x="0" y="312984"/>
            <a:ext cx="1212184" cy="1423763"/>
          </a:xfrm>
          <a:custGeom>
            <a:avLst/>
            <a:gdLst>
              <a:gd name="connsiteX0" fmla="*/ 0 w 742566"/>
              <a:gd name="connsiteY0" fmla="*/ 0 h 1423763"/>
              <a:gd name="connsiteX1" fmla="*/ 0 w 742566"/>
              <a:gd name="connsiteY1" fmla="*/ 1423763 h 1423763"/>
              <a:gd name="connsiteX2" fmla="*/ 742566 w 742566"/>
              <a:gd name="connsiteY2" fmla="*/ 874510 h 1423763"/>
              <a:gd name="connsiteX3" fmla="*/ 714950 w 742566"/>
              <a:gd name="connsiteY3" fmla="*/ 444926 h 1423763"/>
              <a:gd name="connsiteX4" fmla="*/ 0 w 742566"/>
              <a:gd name="connsiteY4" fmla="*/ 0 h 1423763"/>
              <a:gd name="connsiteX0" fmla="*/ 0 w 861724"/>
              <a:gd name="connsiteY0" fmla="*/ 0 h 1569515"/>
              <a:gd name="connsiteX1" fmla="*/ 0 w 861724"/>
              <a:gd name="connsiteY1" fmla="*/ 1423763 h 1569515"/>
              <a:gd name="connsiteX2" fmla="*/ 742566 w 861724"/>
              <a:gd name="connsiteY2" fmla="*/ 874510 h 1569515"/>
              <a:gd name="connsiteX3" fmla="*/ 714950 w 861724"/>
              <a:gd name="connsiteY3" fmla="*/ 444926 h 1569515"/>
              <a:gd name="connsiteX4" fmla="*/ 0 w 861724"/>
              <a:gd name="connsiteY4" fmla="*/ 0 h 1569515"/>
              <a:gd name="connsiteX0" fmla="*/ 0 w 861724"/>
              <a:gd name="connsiteY0" fmla="*/ 163140 h 1732655"/>
              <a:gd name="connsiteX1" fmla="*/ 0 w 861724"/>
              <a:gd name="connsiteY1" fmla="*/ 1586903 h 1732655"/>
              <a:gd name="connsiteX2" fmla="*/ 742566 w 861724"/>
              <a:gd name="connsiteY2" fmla="*/ 1037650 h 1732655"/>
              <a:gd name="connsiteX3" fmla="*/ 714950 w 861724"/>
              <a:gd name="connsiteY3" fmla="*/ 608066 h 1732655"/>
              <a:gd name="connsiteX4" fmla="*/ 0 w 861724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0 h 1569515"/>
              <a:gd name="connsiteX1" fmla="*/ 0 w 914642"/>
              <a:gd name="connsiteY1" fmla="*/ 1423763 h 1569515"/>
              <a:gd name="connsiteX2" fmla="*/ 742566 w 914642"/>
              <a:gd name="connsiteY2" fmla="*/ 874510 h 1569515"/>
              <a:gd name="connsiteX3" fmla="*/ 714950 w 914642"/>
              <a:gd name="connsiteY3" fmla="*/ 444926 h 1569515"/>
              <a:gd name="connsiteX4" fmla="*/ 0 w 914642"/>
              <a:gd name="connsiteY4" fmla="*/ 0 h 1569515"/>
              <a:gd name="connsiteX0" fmla="*/ 0 w 948883"/>
              <a:gd name="connsiteY0" fmla="*/ 0 h 1569515"/>
              <a:gd name="connsiteX1" fmla="*/ 0 w 948883"/>
              <a:gd name="connsiteY1" fmla="*/ 1423763 h 1569515"/>
              <a:gd name="connsiteX2" fmla="*/ 742566 w 948883"/>
              <a:gd name="connsiteY2" fmla="*/ 874510 h 1569515"/>
              <a:gd name="connsiteX3" fmla="*/ 714950 w 948883"/>
              <a:gd name="connsiteY3" fmla="*/ 444926 h 1569515"/>
              <a:gd name="connsiteX4" fmla="*/ 0 w 948883"/>
              <a:gd name="connsiteY4" fmla="*/ 0 h 1569515"/>
              <a:gd name="connsiteX0" fmla="*/ 0 w 909138"/>
              <a:gd name="connsiteY0" fmla="*/ 0 h 1569515"/>
              <a:gd name="connsiteX1" fmla="*/ 0 w 909138"/>
              <a:gd name="connsiteY1" fmla="*/ 1423763 h 1569515"/>
              <a:gd name="connsiteX2" fmla="*/ 742566 w 909138"/>
              <a:gd name="connsiteY2" fmla="*/ 874510 h 1569515"/>
              <a:gd name="connsiteX3" fmla="*/ 714950 w 909138"/>
              <a:gd name="connsiteY3" fmla="*/ 444926 h 1569515"/>
              <a:gd name="connsiteX4" fmla="*/ 0 w 909138"/>
              <a:gd name="connsiteY4" fmla="*/ 0 h 1569515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42566 w 909138"/>
              <a:gd name="connsiteY2" fmla="*/ 874510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138" h="1423763">
                <a:moveTo>
                  <a:pt x="0" y="0"/>
                </a:moveTo>
                <a:lnTo>
                  <a:pt x="0" y="1423763"/>
                </a:lnTo>
                <a:cubicBezTo>
                  <a:pt x="307056" y="1125441"/>
                  <a:pt x="599640" y="970558"/>
                  <a:pt x="742566" y="874510"/>
                </a:cubicBezTo>
                <a:cubicBezTo>
                  <a:pt x="885492" y="778462"/>
                  <a:pt x="909138" y="598868"/>
                  <a:pt x="714950" y="444926"/>
                </a:cubicBezTo>
                <a:cubicBezTo>
                  <a:pt x="481017" y="259268"/>
                  <a:pt x="145961" y="10213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 bwMode="ltGray">
          <a:xfrm>
            <a:off x="10275029" y="-3132"/>
            <a:ext cx="1933673" cy="1647155"/>
          </a:xfrm>
          <a:custGeom>
            <a:avLst/>
            <a:gdLst>
              <a:gd name="connsiteX0" fmla="*/ 422754 w 1302707"/>
              <a:gd name="connsiteY0" fmla="*/ 0 h 1615858"/>
              <a:gd name="connsiteX1" fmla="*/ 1302707 w 1302707"/>
              <a:gd name="connsiteY1" fmla="*/ 0 h 1615858"/>
              <a:gd name="connsiteX2" fmla="*/ 1290181 w 1302707"/>
              <a:gd name="connsiteY2" fmla="*/ 1615858 h 1615858"/>
              <a:gd name="connsiteX3" fmla="*/ 109603 w 1302707"/>
              <a:gd name="connsiteY3" fmla="*/ 879954 h 1615858"/>
              <a:gd name="connsiteX4" fmla="*/ 0 w 1302707"/>
              <a:gd name="connsiteY4" fmla="*/ 382044 h 1615858"/>
              <a:gd name="connsiteX5" fmla="*/ 422754 w 1302707"/>
              <a:gd name="connsiteY5" fmla="*/ 0 h 1615858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615858"/>
              <a:gd name="connsiteX1" fmla="*/ 1408134 w 1408134"/>
              <a:gd name="connsiteY1" fmla="*/ 0 h 1615858"/>
              <a:gd name="connsiteX2" fmla="*/ 1395608 w 1408134"/>
              <a:gd name="connsiteY2" fmla="*/ 1615858 h 1615858"/>
              <a:gd name="connsiteX3" fmla="*/ 215030 w 1408134"/>
              <a:gd name="connsiteY3" fmla="*/ 879954 h 1615858"/>
              <a:gd name="connsiteX4" fmla="*/ 105427 w 1408134"/>
              <a:gd name="connsiteY4" fmla="*/ 382044 h 1615858"/>
              <a:gd name="connsiteX5" fmla="*/ 528181 w 1408134"/>
              <a:gd name="connsiteY5" fmla="*/ 0 h 1615858"/>
              <a:gd name="connsiteX0" fmla="*/ 529337 w 1409290"/>
              <a:gd name="connsiteY0" fmla="*/ 0 h 1615858"/>
              <a:gd name="connsiteX1" fmla="*/ 1409290 w 1409290"/>
              <a:gd name="connsiteY1" fmla="*/ 0 h 1615858"/>
              <a:gd name="connsiteX2" fmla="*/ 1396764 w 1409290"/>
              <a:gd name="connsiteY2" fmla="*/ 1615858 h 1615858"/>
              <a:gd name="connsiteX3" fmla="*/ 215030 w 1409290"/>
              <a:gd name="connsiteY3" fmla="*/ 864897 h 1615858"/>
              <a:gd name="connsiteX4" fmla="*/ 106583 w 1409290"/>
              <a:gd name="connsiteY4" fmla="*/ 382044 h 1615858"/>
              <a:gd name="connsiteX5" fmla="*/ 529337 w 1409290"/>
              <a:gd name="connsiteY5" fmla="*/ 0 h 1615858"/>
              <a:gd name="connsiteX0" fmla="*/ 522046 w 1401999"/>
              <a:gd name="connsiteY0" fmla="*/ 0 h 1615858"/>
              <a:gd name="connsiteX1" fmla="*/ 1401999 w 1401999"/>
              <a:gd name="connsiteY1" fmla="*/ 0 h 1615858"/>
              <a:gd name="connsiteX2" fmla="*/ 1389473 w 1401999"/>
              <a:gd name="connsiteY2" fmla="*/ 1615858 h 1615858"/>
              <a:gd name="connsiteX3" fmla="*/ 207739 w 1401999"/>
              <a:gd name="connsiteY3" fmla="*/ 864897 h 1615858"/>
              <a:gd name="connsiteX4" fmla="*/ 99292 w 1401999"/>
              <a:gd name="connsiteY4" fmla="*/ 382044 h 1615858"/>
              <a:gd name="connsiteX5" fmla="*/ 522046 w 1401999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47155"/>
              <a:gd name="connsiteX1" fmla="*/ 1450255 w 1450255"/>
              <a:gd name="connsiteY1" fmla="*/ 0 h 1647155"/>
              <a:gd name="connsiteX2" fmla="*/ 1437729 w 1450255"/>
              <a:gd name="connsiteY2" fmla="*/ 1647155 h 1647155"/>
              <a:gd name="connsiteX3" fmla="*/ 255995 w 1450255"/>
              <a:gd name="connsiteY3" fmla="*/ 864897 h 1647155"/>
              <a:gd name="connsiteX4" fmla="*/ 147548 w 1450255"/>
              <a:gd name="connsiteY4" fmla="*/ 382044 h 1647155"/>
              <a:gd name="connsiteX5" fmla="*/ 570302 w 1450255"/>
              <a:gd name="connsiteY5" fmla="*/ 0 h 164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0255" h="1647155">
                <a:moveTo>
                  <a:pt x="570302" y="0"/>
                </a:moveTo>
                <a:lnTo>
                  <a:pt x="1450255" y="0"/>
                </a:lnTo>
                <a:cubicBezTo>
                  <a:pt x="1446080" y="538619"/>
                  <a:pt x="1441904" y="1108536"/>
                  <a:pt x="1437729" y="1647155"/>
                </a:cubicBezTo>
                <a:cubicBezTo>
                  <a:pt x="1059800" y="1253174"/>
                  <a:pt x="463734" y="1013829"/>
                  <a:pt x="255995" y="864897"/>
                </a:cubicBezTo>
                <a:cubicBezTo>
                  <a:pt x="0" y="680990"/>
                  <a:pt x="64002" y="497791"/>
                  <a:pt x="147548" y="382044"/>
                </a:cubicBezTo>
                <a:cubicBezTo>
                  <a:pt x="231094" y="266297"/>
                  <a:pt x="385474" y="72158"/>
                  <a:pt x="57030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664" y="530352"/>
            <a:ext cx="9753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64792"/>
            <a:ext cx="5388864" cy="64008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0487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764792"/>
            <a:ext cx="5388864" cy="64008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0487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5AE6-2398-49F5-B711-5C6BC1B30345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2FD4-C95E-474C-A76D-669849CFE9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509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 bwMode="ltGray">
          <a:xfrm>
            <a:off x="40786" y="1"/>
            <a:ext cx="10325879" cy="809583"/>
          </a:xfrm>
          <a:custGeom>
            <a:avLst/>
            <a:gdLst>
              <a:gd name="connsiteX0" fmla="*/ 0 w 7712765"/>
              <a:gd name="connsiteY0" fmla="*/ 0 h 576470"/>
              <a:gd name="connsiteX1" fmla="*/ 854765 w 7712765"/>
              <a:gd name="connsiteY1" fmla="*/ 576470 h 576470"/>
              <a:gd name="connsiteX2" fmla="*/ 2405269 w 7712765"/>
              <a:gd name="connsiteY2" fmla="*/ 487017 h 576470"/>
              <a:gd name="connsiteX3" fmla="*/ 6569765 w 7712765"/>
              <a:gd name="connsiteY3" fmla="*/ 417443 h 576470"/>
              <a:gd name="connsiteX4" fmla="*/ 7712765 w 7712765"/>
              <a:gd name="connsiteY4" fmla="*/ 0 h 576470"/>
              <a:gd name="connsiteX5" fmla="*/ 0 w 7712765"/>
              <a:gd name="connsiteY5" fmla="*/ 0 h 576470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8807726"/>
              <a:gd name="connsiteY0" fmla="*/ 0 h 657639"/>
              <a:gd name="connsiteX1" fmla="*/ 854765 w 8807726"/>
              <a:gd name="connsiteY1" fmla="*/ 576470 h 657639"/>
              <a:gd name="connsiteX2" fmla="*/ 2405269 w 8807726"/>
              <a:gd name="connsiteY2" fmla="*/ 487017 h 657639"/>
              <a:gd name="connsiteX3" fmla="*/ 6569765 w 8807726"/>
              <a:gd name="connsiteY3" fmla="*/ 417443 h 657639"/>
              <a:gd name="connsiteX4" fmla="*/ 7712765 w 8807726"/>
              <a:gd name="connsiteY4" fmla="*/ 0 h 657639"/>
              <a:gd name="connsiteX5" fmla="*/ 0 w 8807726"/>
              <a:gd name="connsiteY5" fmla="*/ 0 h 657639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1143000 w 8855765"/>
              <a:gd name="connsiteY0" fmla="*/ 0 h 840448"/>
              <a:gd name="connsiteX1" fmla="*/ 1997765 w 8855765"/>
              <a:gd name="connsiteY1" fmla="*/ 576470 h 840448"/>
              <a:gd name="connsiteX2" fmla="*/ 3548269 w 8855765"/>
              <a:gd name="connsiteY2" fmla="*/ 487017 h 840448"/>
              <a:gd name="connsiteX3" fmla="*/ 7712765 w 8855765"/>
              <a:gd name="connsiteY3" fmla="*/ 417443 h 840448"/>
              <a:gd name="connsiteX4" fmla="*/ 8855765 w 8855765"/>
              <a:gd name="connsiteY4" fmla="*/ 0 h 840448"/>
              <a:gd name="connsiteX5" fmla="*/ 1143000 w 8855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686739"/>
              <a:gd name="connsiteX1" fmla="*/ 857670 w 7712765"/>
              <a:gd name="connsiteY1" fmla="*/ 563148 h 686739"/>
              <a:gd name="connsiteX2" fmla="*/ 2405269 w 7712765"/>
              <a:gd name="connsiteY2" fmla="*/ 487017 h 686739"/>
              <a:gd name="connsiteX3" fmla="*/ 6569765 w 7712765"/>
              <a:gd name="connsiteY3" fmla="*/ 417443 h 686739"/>
              <a:gd name="connsiteX4" fmla="*/ 7712765 w 7712765"/>
              <a:gd name="connsiteY4" fmla="*/ 0 h 686739"/>
              <a:gd name="connsiteX5" fmla="*/ 0 w 7712765"/>
              <a:gd name="connsiteY5" fmla="*/ 0 h 686739"/>
              <a:gd name="connsiteX0" fmla="*/ 0 w 7712765"/>
              <a:gd name="connsiteY0" fmla="*/ 0 h 821857"/>
              <a:gd name="connsiteX1" fmla="*/ 857670 w 7712765"/>
              <a:gd name="connsiteY1" fmla="*/ 563148 h 821857"/>
              <a:gd name="connsiteX2" fmla="*/ 2405269 w 7712765"/>
              <a:gd name="connsiteY2" fmla="*/ 487017 h 821857"/>
              <a:gd name="connsiteX3" fmla="*/ 6569765 w 7712765"/>
              <a:gd name="connsiteY3" fmla="*/ 417443 h 821857"/>
              <a:gd name="connsiteX4" fmla="*/ 7712765 w 7712765"/>
              <a:gd name="connsiteY4" fmla="*/ 0 h 821857"/>
              <a:gd name="connsiteX5" fmla="*/ 0 w 7712765"/>
              <a:gd name="connsiteY5" fmla="*/ 0 h 821857"/>
              <a:gd name="connsiteX0" fmla="*/ 0 w 7741811"/>
              <a:gd name="connsiteY0" fmla="*/ 0 h 686739"/>
              <a:gd name="connsiteX1" fmla="*/ 886716 w 7741811"/>
              <a:gd name="connsiteY1" fmla="*/ 563148 h 686739"/>
              <a:gd name="connsiteX2" fmla="*/ 2434315 w 7741811"/>
              <a:gd name="connsiteY2" fmla="*/ 487017 h 686739"/>
              <a:gd name="connsiteX3" fmla="*/ 6598811 w 7741811"/>
              <a:gd name="connsiteY3" fmla="*/ 417443 h 686739"/>
              <a:gd name="connsiteX4" fmla="*/ 7741811 w 7741811"/>
              <a:gd name="connsiteY4" fmla="*/ 0 h 686739"/>
              <a:gd name="connsiteX5" fmla="*/ 0 w 7741811"/>
              <a:gd name="connsiteY5" fmla="*/ 0 h 686739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4409" h="809583">
                <a:moveTo>
                  <a:pt x="0" y="0"/>
                </a:moveTo>
                <a:cubicBezTo>
                  <a:pt x="304237" y="167489"/>
                  <a:pt x="360369" y="233726"/>
                  <a:pt x="886716" y="563148"/>
                </a:cubicBezTo>
                <a:cubicBezTo>
                  <a:pt x="1304871" y="809583"/>
                  <a:pt x="1615947" y="706018"/>
                  <a:pt x="2434315" y="487017"/>
                </a:cubicBezTo>
                <a:cubicBezTo>
                  <a:pt x="3629697" y="155424"/>
                  <a:pt x="5540046" y="132029"/>
                  <a:pt x="6598811" y="417443"/>
                </a:cubicBezTo>
                <a:cubicBezTo>
                  <a:pt x="7392212" y="628150"/>
                  <a:pt x="7492697" y="440390"/>
                  <a:pt x="7744409" y="3068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 bwMode="ltGray">
          <a:xfrm>
            <a:off x="0" y="312984"/>
            <a:ext cx="1212184" cy="1423763"/>
          </a:xfrm>
          <a:custGeom>
            <a:avLst/>
            <a:gdLst>
              <a:gd name="connsiteX0" fmla="*/ 0 w 742566"/>
              <a:gd name="connsiteY0" fmla="*/ 0 h 1423763"/>
              <a:gd name="connsiteX1" fmla="*/ 0 w 742566"/>
              <a:gd name="connsiteY1" fmla="*/ 1423763 h 1423763"/>
              <a:gd name="connsiteX2" fmla="*/ 742566 w 742566"/>
              <a:gd name="connsiteY2" fmla="*/ 874510 h 1423763"/>
              <a:gd name="connsiteX3" fmla="*/ 714950 w 742566"/>
              <a:gd name="connsiteY3" fmla="*/ 444926 h 1423763"/>
              <a:gd name="connsiteX4" fmla="*/ 0 w 742566"/>
              <a:gd name="connsiteY4" fmla="*/ 0 h 1423763"/>
              <a:gd name="connsiteX0" fmla="*/ 0 w 861724"/>
              <a:gd name="connsiteY0" fmla="*/ 0 h 1569515"/>
              <a:gd name="connsiteX1" fmla="*/ 0 w 861724"/>
              <a:gd name="connsiteY1" fmla="*/ 1423763 h 1569515"/>
              <a:gd name="connsiteX2" fmla="*/ 742566 w 861724"/>
              <a:gd name="connsiteY2" fmla="*/ 874510 h 1569515"/>
              <a:gd name="connsiteX3" fmla="*/ 714950 w 861724"/>
              <a:gd name="connsiteY3" fmla="*/ 444926 h 1569515"/>
              <a:gd name="connsiteX4" fmla="*/ 0 w 861724"/>
              <a:gd name="connsiteY4" fmla="*/ 0 h 1569515"/>
              <a:gd name="connsiteX0" fmla="*/ 0 w 861724"/>
              <a:gd name="connsiteY0" fmla="*/ 163140 h 1732655"/>
              <a:gd name="connsiteX1" fmla="*/ 0 w 861724"/>
              <a:gd name="connsiteY1" fmla="*/ 1586903 h 1732655"/>
              <a:gd name="connsiteX2" fmla="*/ 742566 w 861724"/>
              <a:gd name="connsiteY2" fmla="*/ 1037650 h 1732655"/>
              <a:gd name="connsiteX3" fmla="*/ 714950 w 861724"/>
              <a:gd name="connsiteY3" fmla="*/ 608066 h 1732655"/>
              <a:gd name="connsiteX4" fmla="*/ 0 w 861724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0 h 1569515"/>
              <a:gd name="connsiteX1" fmla="*/ 0 w 914642"/>
              <a:gd name="connsiteY1" fmla="*/ 1423763 h 1569515"/>
              <a:gd name="connsiteX2" fmla="*/ 742566 w 914642"/>
              <a:gd name="connsiteY2" fmla="*/ 874510 h 1569515"/>
              <a:gd name="connsiteX3" fmla="*/ 714950 w 914642"/>
              <a:gd name="connsiteY3" fmla="*/ 444926 h 1569515"/>
              <a:gd name="connsiteX4" fmla="*/ 0 w 914642"/>
              <a:gd name="connsiteY4" fmla="*/ 0 h 1569515"/>
              <a:gd name="connsiteX0" fmla="*/ 0 w 948883"/>
              <a:gd name="connsiteY0" fmla="*/ 0 h 1569515"/>
              <a:gd name="connsiteX1" fmla="*/ 0 w 948883"/>
              <a:gd name="connsiteY1" fmla="*/ 1423763 h 1569515"/>
              <a:gd name="connsiteX2" fmla="*/ 742566 w 948883"/>
              <a:gd name="connsiteY2" fmla="*/ 874510 h 1569515"/>
              <a:gd name="connsiteX3" fmla="*/ 714950 w 948883"/>
              <a:gd name="connsiteY3" fmla="*/ 444926 h 1569515"/>
              <a:gd name="connsiteX4" fmla="*/ 0 w 948883"/>
              <a:gd name="connsiteY4" fmla="*/ 0 h 1569515"/>
              <a:gd name="connsiteX0" fmla="*/ 0 w 909138"/>
              <a:gd name="connsiteY0" fmla="*/ 0 h 1569515"/>
              <a:gd name="connsiteX1" fmla="*/ 0 w 909138"/>
              <a:gd name="connsiteY1" fmla="*/ 1423763 h 1569515"/>
              <a:gd name="connsiteX2" fmla="*/ 742566 w 909138"/>
              <a:gd name="connsiteY2" fmla="*/ 874510 h 1569515"/>
              <a:gd name="connsiteX3" fmla="*/ 714950 w 909138"/>
              <a:gd name="connsiteY3" fmla="*/ 444926 h 1569515"/>
              <a:gd name="connsiteX4" fmla="*/ 0 w 909138"/>
              <a:gd name="connsiteY4" fmla="*/ 0 h 1569515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42566 w 909138"/>
              <a:gd name="connsiteY2" fmla="*/ 874510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138" h="1423763">
                <a:moveTo>
                  <a:pt x="0" y="0"/>
                </a:moveTo>
                <a:lnTo>
                  <a:pt x="0" y="1423763"/>
                </a:lnTo>
                <a:cubicBezTo>
                  <a:pt x="307056" y="1125441"/>
                  <a:pt x="599640" y="970558"/>
                  <a:pt x="742566" y="874510"/>
                </a:cubicBezTo>
                <a:cubicBezTo>
                  <a:pt x="885492" y="778462"/>
                  <a:pt x="909138" y="598868"/>
                  <a:pt x="714950" y="444926"/>
                </a:cubicBezTo>
                <a:cubicBezTo>
                  <a:pt x="481017" y="259268"/>
                  <a:pt x="145961" y="10213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ltGray">
          <a:xfrm flipV="1">
            <a:off x="0" y="5172889"/>
            <a:ext cx="1133576" cy="1665516"/>
          </a:xfrm>
          <a:custGeom>
            <a:avLst/>
            <a:gdLst>
              <a:gd name="connsiteX0" fmla="*/ 0 w 742566"/>
              <a:gd name="connsiteY0" fmla="*/ 0 h 1423763"/>
              <a:gd name="connsiteX1" fmla="*/ 0 w 742566"/>
              <a:gd name="connsiteY1" fmla="*/ 1423763 h 1423763"/>
              <a:gd name="connsiteX2" fmla="*/ 742566 w 742566"/>
              <a:gd name="connsiteY2" fmla="*/ 874510 h 1423763"/>
              <a:gd name="connsiteX3" fmla="*/ 714950 w 742566"/>
              <a:gd name="connsiteY3" fmla="*/ 444926 h 1423763"/>
              <a:gd name="connsiteX4" fmla="*/ 0 w 742566"/>
              <a:gd name="connsiteY4" fmla="*/ 0 h 1423763"/>
              <a:gd name="connsiteX0" fmla="*/ 0 w 861724"/>
              <a:gd name="connsiteY0" fmla="*/ 0 h 1569515"/>
              <a:gd name="connsiteX1" fmla="*/ 0 w 861724"/>
              <a:gd name="connsiteY1" fmla="*/ 1423763 h 1569515"/>
              <a:gd name="connsiteX2" fmla="*/ 742566 w 861724"/>
              <a:gd name="connsiteY2" fmla="*/ 874510 h 1569515"/>
              <a:gd name="connsiteX3" fmla="*/ 714950 w 861724"/>
              <a:gd name="connsiteY3" fmla="*/ 444926 h 1569515"/>
              <a:gd name="connsiteX4" fmla="*/ 0 w 861724"/>
              <a:gd name="connsiteY4" fmla="*/ 0 h 1569515"/>
              <a:gd name="connsiteX0" fmla="*/ 0 w 861724"/>
              <a:gd name="connsiteY0" fmla="*/ 163140 h 1732655"/>
              <a:gd name="connsiteX1" fmla="*/ 0 w 861724"/>
              <a:gd name="connsiteY1" fmla="*/ 1586903 h 1732655"/>
              <a:gd name="connsiteX2" fmla="*/ 742566 w 861724"/>
              <a:gd name="connsiteY2" fmla="*/ 1037650 h 1732655"/>
              <a:gd name="connsiteX3" fmla="*/ 714950 w 861724"/>
              <a:gd name="connsiteY3" fmla="*/ 608066 h 1732655"/>
              <a:gd name="connsiteX4" fmla="*/ 0 w 861724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0 h 1569515"/>
              <a:gd name="connsiteX1" fmla="*/ 0 w 914642"/>
              <a:gd name="connsiteY1" fmla="*/ 1423763 h 1569515"/>
              <a:gd name="connsiteX2" fmla="*/ 742566 w 914642"/>
              <a:gd name="connsiteY2" fmla="*/ 874510 h 1569515"/>
              <a:gd name="connsiteX3" fmla="*/ 714950 w 914642"/>
              <a:gd name="connsiteY3" fmla="*/ 444926 h 1569515"/>
              <a:gd name="connsiteX4" fmla="*/ 0 w 914642"/>
              <a:gd name="connsiteY4" fmla="*/ 0 h 1569515"/>
              <a:gd name="connsiteX0" fmla="*/ 0 w 948883"/>
              <a:gd name="connsiteY0" fmla="*/ 0 h 1569515"/>
              <a:gd name="connsiteX1" fmla="*/ 0 w 948883"/>
              <a:gd name="connsiteY1" fmla="*/ 1423763 h 1569515"/>
              <a:gd name="connsiteX2" fmla="*/ 742566 w 948883"/>
              <a:gd name="connsiteY2" fmla="*/ 874510 h 1569515"/>
              <a:gd name="connsiteX3" fmla="*/ 714950 w 948883"/>
              <a:gd name="connsiteY3" fmla="*/ 444926 h 1569515"/>
              <a:gd name="connsiteX4" fmla="*/ 0 w 948883"/>
              <a:gd name="connsiteY4" fmla="*/ 0 h 1569515"/>
              <a:gd name="connsiteX0" fmla="*/ 0 w 909138"/>
              <a:gd name="connsiteY0" fmla="*/ 0 h 1569515"/>
              <a:gd name="connsiteX1" fmla="*/ 0 w 909138"/>
              <a:gd name="connsiteY1" fmla="*/ 1423763 h 1569515"/>
              <a:gd name="connsiteX2" fmla="*/ 742566 w 909138"/>
              <a:gd name="connsiteY2" fmla="*/ 874510 h 1569515"/>
              <a:gd name="connsiteX3" fmla="*/ 714950 w 909138"/>
              <a:gd name="connsiteY3" fmla="*/ 444926 h 1569515"/>
              <a:gd name="connsiteX4" fmla="*/ 0 w 909138"/>
              <a:gd name="connsiteY4" fmla="*/ 0 h 1569515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42566 w 909138"/>
              <a:gd name="connsiteY2" fmla="*/ 874510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29018 w 909138"/>
              <a:gd name="connsiteY2" fmla="*/ 946385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369" h="1423763">
                <a:moveTo>
                  <a:pt x="0" y="0"/>
                </a:moveTo>
                <a:lnTo>
                  <a:pt x="0" y="1423763"/>
                </a:lnTo>
                <a:cubicBezTo>
                  <a:pt x="368101" y="1168156"/>
                  <a:pt x="565407" y="1044083"/>
                  <a:pt x="729018" y="946385"/>
                </a:cubicBezTo>
                <a:cubicBezTo>
                  <a:pt x="892629" y="848687"/>
                  <a:pt x="917369" y="716889"/>
                  <a:pt x="723181" y="562947"/>
                </a:cubicBezTo>
                <a:cubicBezTo>
                  <a:pt x="489248" y="377289"/>
                  <a:pt x="145961" y="10213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ltGray">
          <a:xfrm>
            <a:off x="10275029" y="-3132"/>
            <a:ext cx="1933673" cy="1647155"/>
          </a:xfrm>
          <a:custGeom>
            <a:avLst/>
            <a:gdLst>
              <a:gd name="connsiteX0" fmla="*/ 422754 w 1302707"/>
              <a:gd name="connsiteY0" fmla="*/ 0 h 1615858"/>
              <a:gd name="connsiteX1" fmla="*/ 1302707 w 1302707"/>
              <a:gd name="connsiteY1" fmla="*/ 0 h 1615858"/>
              <a:gd name="connsiteX2" fmla="*/ 1290181 w 1302707"/>
              <a:gd name="connsiteY2" fmla="*/ 1615858 h 1615858"/>
              <a:gd name="connsiteX3" fmla="*/ 109603 w 1302707"/>
              <a:gd name="connsiteY3" fmla="*/ 879954 h 1615858"/>
              <a:gd name="connsiteX4" fmla="*/ 0 w 1302707"/>
              <a:gd name="connsiteY4" fmla="*/ 382044 h 1615858"/>
              <a:gd name="connsiteX5" fmla="*/ 422754 w 1302707"/>
              <a:gd name="connsiteY5" fmla="*/ 0 h 1615858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615858"/>
              <a:gd name="connsiteX1" fmla="*/ 1408134 w 1408134"/>
              <a:gd name="connsiteY1" fmla="*/ 0 h 1615858"/>
              <a:gd name="connsiteX2" fmla="*/ 1395608 w 1408134"/>
              <a:gd name="connsiteY2" fmla="*/ 1615858 h 1615858"/>
              <a:gd name="connsiteX3" fmla="*/ 215030 w 1408134"/>
              <a:gd name="connsiteY3" fmla="*/ 879954 h 1615858"/>
              <a:gd name="connsiteX4" fmla="*/ 105427 w 1408134"/>
              <a:gd name="connsiteY4" fmla="*/ 382044 h 1615858"/>
              <a:gd name="connsiteX5" fmla="*/ 528181 w 1408134"/>
              <a:gd name="connsiteY5" fmla="*/ 0 h 1615858"/>
              <a:gd name="connsiteX0" fmla="*/ 529337 w 1409290"/>
              <a:gd name="connsiteY0" fmla="*/ 0 h 1615858"/>
              <a:gd name="connsiteX1" fmla="*/ 1409290 w 1409290"/>
              <a:gd name="connsiteY1" fmla="*/ 0 h 1615858"/>
              <a:gd name="connsiteX2" fmla="*/ 1396764 w 1409290"/>
              <a:gd name="connsiteY2" fmla="*/ 1615858 h 1615858"/>
              <a:gd name="connsiteX3" fmla="*/ 215030 w 1409290"/>
              <a:gd name="connsiteY3" fmla="*/ 864897 h 1615858"/>
              <a:gd name="connsiteX4" fmla="*/ 106583 w 1409290"/>
              <a:gd name="connsiteY4" fmla="*/ 382044 h 1615858"/>
              <a:gd name="connsiteX5" fmla="*/ 529337 w 1409290"/>
              <a:gd name="connsiteY5" fmla="*/ 0 h 1615858"/>
              <a:gd name="connsiteX0" fmla="*/ 522046 w 1401999"/>
              <a:gd name="connsiteY0" fmla="*/ 0 h 1615858"/>
              <a:gd name="connsiteX1" fmla="*/ 1401999 w 1401999"/>
              <a:gd name="connsiteY1" fmla="*/ 0 h 1615858"/>
              <a:gd name="connsiteX2" fmla="*/ 1389473 w 1401999"/>
              <a:gd name="connsiteY2" fmla="*/ 1615858 h 1615858"/>
              <a:gd name="connsiteX3" fmla="*/ 207739 w 1401999"/>
              <a:gd name="connsiteY3" fmla="*/ 864897 h 1615858"/>
              <a:gd name="connsiteX4" fmla="*/ 99292 w 1401999"/>
              <a:gd name="connsiteY4" fmla="*/ 382044 h 1615858"/>
              <a:gd name="connsiteX5" fmla="*/ 522046 w 1401999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47155"/>
              <a:gd name="connsiteX1" fmla="*/ 1450255 w 1450255"/>
              <a:gd name="connsiteY1" fmla="*/ 0 h 1647155"/>
              <a:gd name="connsiteX2" fmla="*/ 1437729 w 1450255"/>
              <a:gd name="connsiteY2" fmla="*/ 1647155 h 1647155"/>
              <a:gd name="connsiteX3" fmla="*/ 255995 w 1450255"/>
              <a:gd name="connsiteY3" fmla="*/ 864897 h 1647155"/>
              <a:gd name="connsiteX4" fmla="*/ 147548 w 1450255"/>
              <a:gd name="connsiteY4" fmla="*/ 382044 h 1647155"/>
              <a:gd name="connsiteX5" fmla="*/ 570302 w 1450255"/>
              <a:gd name="connsiteY5" fmla="*/ 0 h 164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0255" h="1647155">
                <a:moveTo>
                  <a:pt x="570302" y="0"/>
                </a:moveTo>
                <a:lnTo>
                  <a:pt x="1450255" y="0"/>
                </a:lnTo>
                <a:cubicBezTo>
                  <a:pt x="1446080" y="538619"/>
                  <a:pt x="1441904" y="1108536"/>
                  <a:pt x="1437729" y="1647155"/>
                </a:cubicBezTo>
                <a:cubicBezTo>
                  <a:pt x="1059800" y="1253174"/>
                  <a:pt x="463734" y="1013829"/>
                  <a:pt x="255995" y="864897"/>
                </a:cubicBezTo>
                <a:cubicBezTo>
                  <a:pt x="0" y="680990"/>
                  <a:pt x="64002" y="497791"/>
                  <a:pt x="147548" y="382044"/>
                </a:cubicBezTo>
                <a:cubicBezTo>
                  <a:pt x="231094" y="266297"/>
                  <a:pt x="385474" y="72158"/>
                  <a:pt x="57030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 bwMode="ltGray">
          <a:xfrm>
            <a:off x="634209" y="5237922"/>
            <a:ext cx="11557791" cy="1639956"/>
          </a:xfrm>
          <a:custGeom>
            <a:avLst/>
            <a:gdLst>
              <a:gd name="connsiteX0" fmla="*/ 0 w 8666922"/>
              <a:gd name="connsiteY0" fmla="*/ 1610139 h 1639956"/>
              <a:gd name="connsiteX1" fmla="*/ 8656983 w 8666922"/>
              <a:gd name="connsiteY1" fmla="*/ 1639956 h 1639956"/>
              <a:gd name="connsiteX2" fmla="*/ 8666922 w 8666922"/>
              <a:gd name="connsiteY2" fmla="*/ 0 h 1639956"/>
              <a:gd name="connsiteX3" fmla="*/ 4084983 w 8666922"/>
              <a:gd name="connsiteY3" fmla="*/ 1480930 h 1639956"/>
              <a:gd name="connsiteX4" fmla="*/ 993913 w 8666922"/>
              <a:gd name="connsiteY4" fmla="*/ 914400 h 1639956"/>
              <a:gd name="connsiteX5" fmla="*/ 0 w 8666922"/>
              <a:gd name="connsiteY5" fmla="*/ 1610139 h 1639956"/>
              <a:gd name="connsiteX0" fmla="*/ 0 w 8666922"/>
              <a:gd name="connsiteY0" fmla="*/ 1636643 h 1666460"/>
              <a:gd name="connsiteX1" fmla="*/ 8656983 w 8666922"/>
              <a:gd name="connsiteY1" fmla="*/ 1666460 h 1666460"/>
              <a:gd name="connsiteX2" fmla="*/ 8666922 w 8666922"/>
              <a:gd name="connsiteY2" fmla="*/ 26504 h 1666460"/>
              <a:gd name="connsiteX3" fmla="*/ 4084983 w 8666922"/>
              <a:gd name="connsiteY3" fmla="*/ 1507434 h 1666460"/>
              <a:gd name="connsiteX4" fmla="*/ 993913 w 8666922"/>
              <a:gd name="connsiteY4" fmla="*/ 940904 h 1666460"/>
              <a:gd name="connsiteX5" fmla="*/ 0 w 8666922"/>
              <a:gd name="connsiteY5" fmla="*/ 1636643 h 1666460"/>
              <a:gd name="connsiteX0" fmla="*/ 0 w 8668343"/>
              <a:gd name="connsiteY0" fmla="*/ 1647276 h 1666460"/>
              <a:gd name="connsiteX1" fmla="*/ 8658404 w 8668343"/>
              <a:gd name="connsiteY1" fmla="*/ 1666460 h 1666460"/>
              <a:gd name="connsiteX2" fmla="*/ 8668343 w 8668343"/>
              <a:gd name="connsiteY2" fmla="*/ 26504 h 1666460"/>
              <a:gd name="connsiteX3" fmla="*/ 4086404 w 8668343"/>
              <a:gd name="connsiteY3" fmla="*/ 1507434 h 1666460"/>
              <a:gd name="connsiteX4" fmla="*/ 995334 w 8668343"/>
              <a:gd name="connsiteY4" fmla="*/ 940904 h 1666460"/>
              <a:gd name="connsiteX5" fmla="*/ 0 w 8668343"/>
              <a:gd name="connsiteY5" fmla="*/ 1647276 h 1666460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1277178 w 9945521"/>
              <a:gd name="connsiteY0" fmla="*/ 1620772 h 1639956"/>
              <a:gd name="connsiteX1" fmla="*/ 9935582 w 9945521"/>
              <a:gd name="connsiteY1" fmla="*/ 1639956 h 1639956"/>
              <a:gd name="connsiteX2" fmla="*/ 9945521 w 9945521"/>
              <a:gd name="connsiteY2" fmla="*/ 0 h 1639956"/>
              <a:gd name="connsiteX3" fmla="*/ 5363582 w 9945521"/>
              <a:gd name="connsiteY3" fmla="*/ 1480930 h 1639956"/>
              <a:gd name="connsiteX4" fmla="*/ 2272512 w 9945521"/>
              <a:gd name="connsiteY4" fmla="*/ 914400 h 1639956"/>
              <a:gd name="connsiteX5" fmla="*/ 1277178 w 9945521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68343" h="1639956">
                <a:moveTo>
                  <a:pt x="0" y="1620772"/>
                </a:moveTo>
                <a:lnTo>
                  <a:pt x="8658404" y="1639956"/>
                </a:lnTo>
                <a:lnTo>
                  <a:pt x="8668343" y="0"/>
                </a:lnTo>
                <a:cubicBezTo>
                  <a:pt x="7434289" y="1156087"/>
                  <a:pt x="5517363" y="1503112"/>
                  <a:pt x="4086404" y="1480930"/>
                </a:cubicBezTo>
                <a:cubicBezTo>
                  <a:pt x="2655445" y="1458748"/>
                  <a:pt x="1459326" y="1108766"/>
                  <a:pt x="995334" y="914400"/>
                </a:cubicBezTo>
                <a:cubicBezTo>
                  <a:pt x="531342" y="720034"/>
                  <a:pt x="360863" y="1226049"/>
                  <a:pt x="0" y="1620772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6" y="612648"/>
            <a:ext cx="935126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5AE6-2398-49F5-B711-5C6BC1B30345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2FD4-C95E-474C-A76D-669849CFE9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533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5AE6-2398-49F5-B711-5C6BC1B30345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2FD4-C95E-474C-A76D-669849CFE9C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Freeform 4"/>
          <p:cNvSpPr/>
          <p:nvPr/>
        </p:nvSpPr>
        <p:spPr bwMode="ltGray">
          <a:xfrm>
            <a:off x="40786" y="1"/>
            <a:ext cx="10325879" cy="809583"/>
          </a:xfrm>
          <a:custGeom>
            <a:avLst/>
            <a:gdLst>
              <a:gd name="connsiteX0" fmla="*/ 0 w 7712765"/>
              <a:gd name="connsiteY0" fmla="*/ 0 h 576470"/>
              <a:gd name="connsiteX1" fmla="*/ 854765 w 7712765"/>
              <a:gd name="connsiteY1" fmla="*/ 576470 h 576470"/>
              <a:gd name="connsiteX2" fmla="*/ 2405269 w 7712765"/>
              <a:gd name="connsiteY2" fmla="*/ 487017 h 576470"/>
              <a:gd name="connsiteX3" fmla="*/ 6569765 w 7712765"/>
              <a:gd name="connsiteY3" fmla="*/ 417443 h 576470"/>
              <a:gd name="connsiteX4" fmla="*/ 7712765 w 7712765"/>
              <a:gd name="connsiteY4" fmla="*/ 0 h 576470"/>
              <a:gd name="connsiteX5" fmla="*/ 0 w 7712765"/>
              <a:gd name="connsiteY5" fmla="*/ 0 h 576470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8807726"/>
              <a:gd name="connsiteY0" fmla="*/ 0 h 657639"/>
              <a:gd name="connsiteX1" fmla="*/ 854765 w 8807726"/>
              <a:gd name="connsiteY1" fmla="*/ 576470 h 657639"/>
              <a:gd name="connsiteX2" fmla="*/ 2405269 w 8807726"/>
              <a:gd name="connsiteY2" fmla="*/ 487017 h 657639"/>
              <a:gd name="connsiteX3" fmla="*/ 6569765 w 8807726"/>
              <a:gd name="connsiteY3" fmla="*/ 417443 h 657639"/>
              <a:gd name="connsiteX4" fmla="*/ 7712765 w 8807726"/>
              <a:gd name="connsiteY4" fmla="*/ 0 h 657639"/>
              <a:gd name="connsiteX5" fmla="*/ 0 w 8807726"/>
              <a:gd name="connsiteY5" fmla="*/ 0 h 657639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1143000 w 8855765"/>
              <a:gd name="connsiteY0" fmla="*/ 0 h 840448"/>
              <a:gd name="connsiteX1" fmla="*/ 1997765 w 8855765"/>
              <a:gd name="connsiteY1" fmla="*/ 576470 h 840448"/>
              <a:gd name="connsiteX2" fmla="*/ 3548269 w 8855765"/>
              <a:gd name="connsiteY2" fmla="*/ 487017 h 840448"/>
              <a:gd name="connsiteX3" fmla="*/ 7712765 w 8855765"/>
              <a:gd name="connsiteY3" fmla="*/ 417443 h 840448"/>
              <a:gd name="connsiteX4" fmla="*/ 8855765 w 8855765"/>
              <a:gd name="connsiteY4" fmla="*/ 0 h 840448"/>
              <a:gd name="connsiteX5" fmla="*/ 1143000 w 8855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686739"/>
              <a:gd name="connsiteX1" fmla="*/ 857670 w 7712765"/>
              <a:gd name="connsiteY1" fmla="*/ 563148 h 686739"/>
              <a:gd name="connsiteX2" fmla="*/ 2405269 w 7712765"/>
              <a:gd name="connsiteY2" fmla="*/ 487017 h 686739"/>
              <a:gd name="connsiteX3" fmla="*/ 6569765 w 7712765"/>
              <a:gd name="connsiteY3" fmla="*/ 417443 h 686739"/>
              <a:gd name="connsiteX4" fmla="*/ 7712765 w 7712765"/>
              <a:gd name="connsiteY4" fmla="*/ 0 h 686739"/>
              <a:gd name="connsiteX5" fmla="*/ 0 w 7712765"/>
              <a:gd name="connsiteY5" fmla="*/ 0 h 686739"/>
              <a:gd name="connsiteX0" fmla="*/ 0 w 7712765"/>
              <a:gd name="connsiteY0" fmla="*/ 0 h 821857"/>
              <a:gd name="connsiteX1" fmla="*/ 857670 w 7712765"/>
              <a:gd name="connsiteY1" fmla="*/ 563148 h 821857"/>
              <a:gd name="connsiteX2" fmla="*/ 2405269 w 7712765"/>
              <a:gd name="connsiteY2" fmla="*/ 487017 h 821857"/>
              <a:gd name="connsiteX3" fmla="*/ 6569765 w 7712765"/>
              <a:gd name="connsiteY3" fmla="*/ 417443 h 821857"/>
              <a:gd name="connsiteX4" fmla="*/ 7712765 w 7712765"/>
              <a:gd name="connsiteY4" fmla="*/ 0 h 821857"/>
              <a:gd name="connsiteX5" fmla="*/ 0 w 7712765"/>
              <a:gd name="connsiteY5" fmla="*/ 0 h 821857"/>
              <a:gd name="connsiteX0" fmla="*/ 0 w 7741811"/>
              <a:gd name="connsiteY0" fmla="*/ 0 h 686739"/>
              <a:gd name="connsiteX1" fmla="*/ 886716 w 7741811"/>
              <a:gd name="connsiteY1" fmla="*/ 563148 h 686739"/>
              <a:gd name="connsiteX2" fmla="*/ 2434315 w 7741811"/>
              <a:gd name="connsiteY2" fmla="*/ 487017 h 686739"/>
              <a:gd name="connsiteX3" fmla="*/ 6598811 w 7741811"/>
              <a:gd name="connsiteY3" fmla="*/ 417443 h 686739"/>
              <a:gd name="connsiteX4" fmla="*/ 7741811 w 7741811"/>
              <a:gd name="connsiteY4" fmla="*/ 0 h 686739"/>
              <a:gd name="connsiteX5" fmla="*/ 0 w 7741811"/>
              <a:gd name="connsiteY5" fmla="*/ 0 h 686739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4409" h="809583">
                <a:moveTo>
                  <a:pt x="0" y="0"/>
                </a:moveTo>
                <a:cubicBezTo>
                  <a:pt x="304237" y="167489"/>
                  <a:pt x="360369" y="233726"/>
                  <a:pt x="886716" y="563148"/>
                </a:cubicBezTo>
                <a:cubicBezTo>
                  <a:pt x="1304871" y="809583"/>
                  <a:pt x="1615947" y="706018"/>
                  <a:pt x="2434315" y="487017"/>
                </a:cubicBezTo>
                <a:cubicBezTo>
                  <a:pt x="3629697" y="155424"/>
                  <a:pt x="5540046" y="132029"/>
                  <a:pt x="6598811" y="417443"/>
                </a:cubicBezTo>
                <a:cubicBezTo>
                  <a:pt x="7392212" y="628150"/>
                  <a:pt x="7492697" y="440390"/>
                  <a:pt x="7744409" y="3068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reeform 5"/>
          <p:cNvSpPr/>
          <p:nvPr/>
        </p:nvSpPr>
        <p:spPr bwMode="ltGray">
          <a:xfrm>
            <a:off x="0" y="312984"/>
            <a:ext cx="1212184" cy="1423763"/>
          </a:xfrm>
          <a:custGeom>
            <a:avLst/>
            <a:gdLst>
              <a:gd name="connsiteX0" fmla="*/ 0 w 742566"/>
              <a:gd name="connsiteY0" fmla="*/ 0 h 1423763"/>
              <a:gd name="connsiteX1" fmla="*/ 0 w 742566"/>
              <a:gd name="connsiteY1" fmla="*/ 1423763 h 1423763"/>
              <a:gd name="connsiteX2" fmla="*/ 742566 w 742566"/>
              <a:gd name="connsiteY2" fmla="*/ 874510 h 1423763"/>
              <a:gd name="connsiteX3" fmla="*/ 714950 w 742566"/>
              <a:gd name="connsiteY3" fmla="*/ 444926 h 1423763"/>
              <a:gd name="connsiteX4" fmla="*/ 0 w 742566"/>
              <a:gd name="connsiteY4" fmla="*/ 0 h 1423763"/>
              <a:gd name="connsiteX0" fmla="*/ 0 w 861724"/>
              <a:gd name="connsiteY0" fmla="*/ 0 h 1569515"/>
              <a:gd name="connsiteX1" fmla="*/ 0 w 861724"/>
              <a:gd name="connsiteY1" fmla="*/ 1423763 h 1569515"/>
              <a:gd name="connsiteX2" fmla="*/ 742566 w 861724"/>
              <a:gd name="connsiteY2" fmla="*/ 874510 h 1569515"/>
              <a:gd name="connsiteX3" fmla="*/ 714950 w 861724"/>
              <a:gd name="connsiteY3" fmla="*/ 444926 h 1569515"/>
              <a:gd name="connsiteX4" fmla="*/ 0 w 861724"/>
              <a:gd name="connsiteY4" fmla="*/ 0 h 1569515"/>
              <a:gd name="connsiteX0" fmla="*/ 0 w 861724"/>
              <a:gd name="connsiteY0" fmla="*/ 163140 h 1732655"/>
              <a:gd name="connsiteX1" fmla="*/ 0 w 861724"/>
              <a:gd name="connsiteY1" fmla="*/ 1586903 h 1732655"/>
              <a:gd name="connsiteX2" fmla="*/ 742566 w 861724"/>
              <a:gd name="connsiteY2" fmla="*/ 1037650 h 1732655"/>
              <a:gd name="connsiteX3" fmla="*/ 714950 w 861724"/>
              <a:gd name="connsiteY3" fmla="*/ 608066 h 1732655"/>
              <a:gd name="connsiteX4" fmla="*/ 0 w 861724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0 h 1569515"/>
              <a:gd name="connsiteX1" fmla="*/ 0 w 914642"/>
              <a:gd name="connsiteY1" fmla="*/ 1423763 h 1569515"/>
              <a:gd name="connsiteX2" fmla="*/ 742566 w 914642"/>
              <a:gd name="connsiteY2" fmla="*/ 874510 h 1569515"/>
              <a:gd name="connsiteX3" fmla="*/ 714950 w 914642"/>
              <a:gd name="connsiteY3" fmla="*/ 444926 h 1569515"/>
              <a:gd name="connsiteX4" fmla="*/ 0 w 914642"/>
              <a:gd name="connsiteY4" fmla="*/ 0 h 1569515"/>
              <a:gd name="connsiteX0" fmla="*/ 0 w 948883"/>
              <a:gd name="connsiteY0" fmla="*/ 0 h 1569515"/>
              <a:gd name="connsiteX1" fmla="*/ 0 w 948883"/>
              <a:gd name="connsiteY1" fmla="*/ 1423763 h 1569515"/>
              <a:gd name="connsiteX2" fmla="*/ 742566 w 948883"/>
              <a:gd name="connsiteY2" fmla="*/ 874510 h 1569515"/>
              <a:gd name="connsiteX3" fmla="*/ 714950 w 948883"/>
              <a:gd name="connsiteY3" fmla="*/ 444926 h 1569515"/>
              <a:gd name="connsiteX4" fmla="*/ 0 w 948883"/>
              <a:gd name="connsiteY4" fmla="*/ 0 h 1569515"/>
              <a:gd name="connsiteX0" fmla="*/ 0 w 909138"/>
              <a:gd name="connsiteY0" fmla="*/ 0 h 1569515"/>
              <a:gd name="connsiteX1" fmla="*/ 0 w 909138"/>
              <a:gd name="connsiteY1" fmla="*/ 1423763 h 1569515"/>
              <a:gd name="connsiteX2" fmla="*/ 742566 w 909138"/>
              <a:gd name="connsiteY2" fmla="*/ 874510 h 1569515"/>
              <a:gd name="connsiteX3" fmla="*/ 714950 w 909138"/>
              <a:gd name="connsiteY3" fmla="*/ 444926 h 1569515"/>
              <a:gd name="connsiteX4" fmla="*/ 0 w 909138"/>
              <a:gd name="connsiteY4" fmla="*/ 0 h 1569515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42566 w 909138"/>
              <a:gd name="connsiteY2" fmla="*/ 874510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138" h="1423763">
                <a:moveTo>
                  <a:pt x="0" y="0"/>
                </a:moveTo>
                <a:lnTo>
                  <a:pt x="0" y="1423763"/>
                </a:lnTo>
                <a:cubicBezTo>
                  <a:pt x="307056" y="1125441"/>
                  <a:pt x="599640" y="970558"/>
                  <a:pt x="742566" y="874510"/>
                </a:cubicBezTo>
                <a:cubicBezTo>
                  <a:pt x="885492" y="778462"/>
                  <a:pt x="909138" y="598868"/>
                  <a:pt x="714950" y="444926"/>
                </a:cubicBezTo>
                <a:cubicBezTo>
                  <a:pt x="481017" y="259268"/>
                  <a:pt x="145961" y="10213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ltGray">
          <a:xfrm>
            <a:off x="10275029" y="-3132"/>
            <a:ext cx="1933673" cy="1647155"/>
          </a:xfrm>
          <a:custGeom>
            <a:avLst/>
            <a:gdLst>
              <a:gd name="connsiteX0" fmla="*/ 422754 w 1302707"/>
              <a:gd name="connsiteY0" fmla="*/ 0 h 1615858"/>
              <a:gd name="connsiteX1" fmla="*/ 1302707 w 1302707"/>
              <a:gd name="connsiteY1" fmla="*/ 0 h 1615858"/>
              <a:gd name="connsiteX2" fmla="*/ 1290181 w 1302707"/>
              <a:gd name="connsiteY2" fmla="*/ 1615858 h 1615858"/>
              <a:gd name="connsiteX3" fmla="*/ 109603 w 1302707"/>
              <a:gd name="connsiteY3" fmla="*/ 879954 h 1615858"/>
              <a:gd name="connsiteX4" fmla="*/ 0 w 1302707"/>
              <a:gd name="connsiteY4" fmla="*/ 382044 h 1615858"/>
              <a:gd name="connsiteX5" fmla="*/ 422754 w 1302707"/>
              <a:gd name="connsiteY5" fmla="*/ 0 h 1615858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615858"/>
              <a:gd name="connsiteX1" fmla="*/ 1408134 w 1408134"/>
              <a:gd name="connsiteY1" fmla="*/ 0 h 1615858"/>
              <a:gd name="connsiteX2" fmla="*/ 1395608 w 1408134"/>
              <a:gd name="connsiteY2" fmla="*/ 1615858 h 1615858"/>
              <a:gd name="connsiteX3" fmla="*/ 215030 w 1408134"/>
              <a:gd name="connsiteY3" fmla="*/ 879954 h 1615858"/>
              <a:gd name="connsiteX4" fmla="*/ 105427 w 1408134"/>
              <a:gd name="connsiteY4" fmla="*/ 382044 h 1615858"/>
              <a:gd name="connsiteX5" fmla="*/ 528181 w 1408134"/>
              <a:gd name="connsiteY5" fmla="*/ 0 h 1615858"/>
              <a:gd name="connsiteX0" fmla="*/ 529337 w 1409290"/>
              <a:gd name="connsiteY0" fmla="*/ 0 h 1615858"/>
              <a:gd name="connsiteX1" fmla="*/ 1409290 w 1409290"/>
              <a:gd name="connsiteY1" fmla="*/ 0 h 1615858"/>
              <a:gd name="connsiteX2" fmla="*/ 1396764 w 1409290"/>
              <a:gd name="connsiteY2" fmla="*/ 1615858 h 1615858"/>
              <a:gd name="connsiteX3" fmla="*/ 215030 w 1409290"/>
              <a:gd name="connsiteY3" fmla="*/ 864897 h 1615858"/>
              <a:gd name="connsiteX4" fmla="*/ 106583 w 1409290"/>
              <a:gd name="connsiteY4" fmla="*/ 382044 h 1615858"/>
              <a:gd name="connsiteX5" fmla="*/ 529337 w 1409290"/>
              <a:gd name="connsiteY5" fmla="*/ 0 h 1615858"/>
              <a:gd name="connsiteX0" fmla="*/ 522046 w 1401999"/>
              <a:gd name="connsiteY0" fmla="*/ 0 h 1615858"/>
              <a:gd name="connsiteX1" fmla="*/ 1401999 w 1401999"/>
              <a:gd name="connsiteY1" fmla="*/ 0 h 1615858"/>
              <a:gd name="connsiteX2" fmla="*/ 1389473 w 1401999"/>
              <a:gd name="connsiteY2" fmla="*/ 1615858 h 1615858"/>
              <a:gd name="connsiteX3" fmla="*/ 207739 w 1401999"/>
              <a:gd name="connsiteY3" fmla="*/ 864897 h 1615858"/>
              <a:gd name="connsiteX4" fmla="*/ 99292 w 1401999"/>
              <a:gd name="connsiteY4" fmla="*/ 382044 h 1615858"/>
              <a:gd name="connsiteX5" fmla="*/ 522046 w 1401999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47155"/>
              <a:gd name="connsiteX1" fmla="*/ 1450255 w 1450255"/>
              <a:gd name="connsiteY1" fmla="*/ 0 h 1647155"/>
              <a:gd name="connsiteX2" fmla="*/ 1437729 w 1450255"/>
              <a:gd name="connsiteY2" fmla="*/ 1647155 h 1647155"/>
              <a:gd name="connsiteX3" fmla="*/ 255995 w 1450255"/>
              <a:gd name="connsiteY3" fmla="*/ 864897 h 1647155"/>
              <a:gd name="connsiteX4" fmla="*/ 147548 w 1450255"/>
              <a:gd name="connsiteY4" fmla="*/ 382044 h 1647155"/>
              <a:gd name="connsiteX5" fmla="*/ 570302 w 1450255"/>
              <a:gd name="connsiteY5" fmla="*/ 0 h 164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0255" h="1647155">
                <a:moveTo>
                  <a:pt x="570302" y="0"/>
                </a:moveTo>
                <a:lnTo>
                  <a:pt x="1450255" y="0"/>
                </a:lnTo>
                <a:cubicBezTo>
                  <a:pt x="1446080" y="538619"/>
                  <a:pt x="1441904" y="1108536"/>
                  <a:pt x="1437729" y="1647155"/>
                </a:cubicBezTo>
                <a:cubicBezTo>
                  <a:pt x="1059800" y="1253174"/>
                  <a:pt x="463734" y="1013829"/>
                  <a:pt x="255995" y="864897"/>
                </a:cubicBezTo>
                <a:cubicBezTo>
                  <a:pt x="0" y="680990"/>
                  <a:pt x="64002" y="497791"/>
                  <a:pt x="147548" y="382044"/>
                </a:cubicBezTo>
                <a:cubicBezTo>
                  <a:pt x="231094" y="266297"/>
                  <a:pt x="385474" y="72158"/>
                  <a:pt x="57030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7227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ltGray">
          <a:xfrm>
            <a:off x="99998" y="2"/>
            <a:ext cx="3907593" cy="753517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695" h="753517">
                <a:moveTo>
                  <a:pt x="0" y="0"/>
                </a:moveTo>
                <a:lnTo>
                  <a:pt x="2930695" y="0"/>
                </a:lnTo>
                <a:cubicBezTo>
                  <a:pt x="2322114" y="140439"/>
                  <a:pt x="1849014" y="365685"/>
                  <a:pt x="1511500" y="559601"/>
                </a:cubicBezTo>
                <a:cubicBezTo>
                  <a:pt x="1173986" y="753517"/>
                  <a:pt x="812721" y="735921"/>
                  <a:pt x="556717" y="522102"/>
                </a:cubicBezTo>
                <a:cubicBezTo>
                  <a:pt x="300713" y="308283"/>
                  <a:pt x="260981" y="254968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/>
          </a:scene3d>
          <a:sp3d extrusionH="76200">
            <a:bevelT w="101600" h="127000"/>
            <a:bevelB w="0" h="0" prst="angle"/>
            <a:extrusionClr>
              <a:schemeClr val="bg2"/>
            </a:extrusionClr>
            <a:contourClr>
              <a:schemeClr val="tx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ltGray">
          <a:xfrm>
            <a:off x="0" y="146305"/>
            <a:ext cx="1164525" cy="1945287"/>
          </a:xfrm>
          <a:custGeom>
            <a:avLst/>
            <a:gdLst>
              <a:gd name="connsiteX0" fmla="*/ 0 w 600891"/>
              <a:gd name="connsiteY0" fmla="*/ 0 h 1867989"/>
              <a:gd name="connsiteX1" fmla="*/ 0 w 600891"/>
              <a:gd name="connsiteY1" fmla="*/ 1867989 h 1867989"/>
              <a:gd name="connsiteX2" fmla="*/ 600891 w 600891"/>
              <a:gd name="connsiteY2" fmla="*/ 1120140 h 1867989"/>
              <a:gd name="connsiteX3" fmla="*/ 0 w 600891"/>
              <a:gd name="connsiteY3" fmla="*/ 0 h 1867989"/>
              <a:gd name="connsiteX0" fmla="*/ 0 w 600891"/>
              <a:gd name="connsiteY0" fmla="*/ 124641 h 2179320"/>
              <a:gd name="connsiteX1" fmla="*/ 0 w 600891"/>
              <a:gd name="connsiteY1" fmla="*/ 1992630 h 2179320"/>
              <a:gd name="connsiteX2" fmla="*/ 600891 w 600891"/>
              <a:gd name="connsiteY2" fmla="*/ 1244781 h 2179320"/>
              <a:gd name="connsiteX3" fmla="*/ 0 w 600891"/>
              <a:gd name="connsiteY3" fmla="*/ 124641 h 2179320"/>
              <a:gd name="connsiteX0" fmla="*/ 0 w 600891"/>
              <a:gd name="connsiteY0" fmla="*/ 0 h 2054679"/>
              <a:gd name="connsiteX1" fmla="*/ 0 w 600891"/>
              <a:gd name="connsiteY1" fmla="*/ 1867989 h 2054679"/>
              <a:gd name="connsiteX2" fmla="*/ 600891 w 600891"/>
              <a:gd name="connsiteY2" fmla="*/ 1120140 h 2054679"/>
              <a:gd name="connsiteX3" fmla="*/ 0 w 600891"/>
              <a:gd name="connsiteY3" fmla="*/ 0 h 2054679"/>
              <a:gd name="connsiteX0" fmla="*/ 0 w 600891"/>
              <a:gd name="connsiteY0" fmla="*/ 0 h 1867989"/>
              <a:gd name="connsiteX1" fmla="*/ 0 w 600891"/>
              <a:gd name="connsiteY1" fmla="*/ 1867989 h 1867989"/>
              <a:gd name="connsiteX2" fmla="*/ 600891 w 600891"/>
              <a:gd name="connsiteY2" fmla="*/ 1120140 h 1867989"/>
              <a:gd name="connsiteX3" fmla="*/ 0 w 600891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2959 w 604343"/>
              <a:gd name="connsiteY0" fmla="*/ 0 h 1945287"/>
              <a:gd name="connsiteX1" fmla="*/ 0 w 604343"/>
              <a:gd name="connsiteY1" fmla="*/ 1945287 h 1945287"/>
              <a:gd name="connsiteX2" fmla="*/ 603850 w 604343"/>
              <a:gd name="connsiteY2" fmla="*/ 1120140 h 1945287"/>
              <a:gd name="connsiteX3" fmla="*/ 2959 w 604343"/>
              <a:gd name="connsiteY3" fmla="*/ 0 h 1945287"/>
              <a:gd name="connsiteX0" fmla="*/ 2959 w 873394"/>
              <a:gd name="connsiteY0" fmla="*/ 0 h 1945287"/>
              <a:gd name="connsiteX1" fmla="*/ 0 w 873394"/>
              <a:gd name="connsiteY1" fmla="*/ 1945287 h 1945287"/>
              <a:gd name="connsiteX2" fmla="*/ 603850 w 873394"/>
              <a:gd name="connsiteY2" fmla="*/ 1120140 h 1945287"/>
              <a:gd name="connsiteX3" fmla="*/ 2959 w 873394"/>
              <a:gd name="connsiteY3" fmla="*/ 0 h 1945287"/>
              <a:gd name="connsiteX0" fmla="*/ 2959 w 873394"/>
              <a:gd name="connsiteY0" fmla="*/ 0 h 1945287"/>
              <a:gd name="connsiteX1" fmla="*/ 0 w 873394"/>
              <a:gd name="connsiteY1" fmla="*/ 1945287 h 1945287"/>
              <a:gd name="connsiteX2" fmla="*/ 603850 w 873394"/>
              <a:gd name="connsiteY2" fmla="*/ 1120140 h 1945287"/>
              <a:gd name="connsiteX3" fmla="*/ 2959 w 873394"/>
              <a:gd name="connsiteY3" fmla="*/ 0 h 1945287"/>
              <a:gd name="connsiteX0" fmla="*/ 2959 w 873394"/>
              <a:gd name="connsiteY0" fmla="*/ 0 h 1945287"/>
              <a:gd name="connsiteX1" fmla="*/ 0 w 873394"/>
              <a:gd name="connsiteY1" fmla="*/ 1945287 h 1945287"/>
              <a:gd name="connsiteX2" fmla="*/ 603850 w 873394"/>
              <a:gd name="connsiteY2" fmla="*/ 1120140 h 1945287"/>
              <a:gd name="connsiteX3" fmla="*/ 2959 w 873394"/>
              <a:gd name="connsiteY3" fmla="*/ 0 h 194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3394" h="1945287">
                <a:moveTo>
                  <a:pt x="2959" y="0"/>
                </a:moveTo>
                <a:cubicBezTo>
                  <a:pt x="1973" y="648429"/>
                  <a:pt x="986" y="1296858"/>
                  <a:pt x="0" y="1945287"/>
                </a:cubicBezTo>
                <a:cubicBezTo>
                  <a:pt x="357103" y="1330754"/>
                  <a:pt x="302614" y="1474615"/>
                  <a:pt x="603850" y="1120140"/>
                </a:cubicBezTo>
                <a:cubicBezTo>
                  <a:pt x="873394" y="743495"/>
                  <a:pt x="557975" y="492846"/>
                  <a:pt x="29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 bwMode="ltGray">
          <a:xfrm flipH="1">
            <a:off x="8335461" y="2"/>
            <a:ext cx="3699985" cy="697912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9635"/>
              <a:gd name="connsiteX1" fmla="*/ 2930695 w 2930695"/>
              <a:gd name="connsiteY1" fmla="*/ 0 h 759635"/>
              <a:gd name="connsiteX2" fmla="*/ 1557041 w 2930695"/>
              <a:gd name="connsiteY2" fmla="*/ 565720 h 759635"/>
              <a:gd name="connsiteX3" fmla="*/ 556717 w 2930695"/>
              <a:gd name="connsiteY3" fmla="*/ 522102 h 759635"/>
              <a:gd name="connsiteX4" fmla="*/ 0 w 2930695"/>
              <a:gd name="connsiteY4" fmla="*/ 0 h 759635"/>
              <a:gd name="connsiteX0" fmla="*/ 0 w 2930695"/>
              <a:gd name="connsiteY0" fmla="*/ 0 h 759636"/>
              <a:gd name="connsiteX1" fmla="*/ 2930695 w 2930695"/>
              <a:gd name="connsiteY1" fmla="*/ 0 h 759636"/>
              <a:gd name="connsiteX2" fmla="*/ 1557041 w 2930695"/>
              <a:gd name="connsiteY2" fmla="*/ 565720 h 759636"/>
              <a:gd name="connsiteX3" fmla="*/ 556717 w 2930695"/>
              <a:gd name="connsiteY3" fmla="*/ 522102 h 759636"/>
              <a:gd name="connsiteX4" fmla="*/ 0 w 2930695"/>
              <a:gd name="connsiteY4" fmla="*/ 0 h 759636"/>
              <a:gd name="connsiteX0" fmla="*/ 0 w 2930695"/>
              <a:gd name="connsiteY0" fmla="*/ 0 h 659258"/>
              <a:gd name="connsiteX1" fmla="*/ 2930695 w 2930695"/>
              <a:gd name="connsiteY1" fmla="*/ 0 h 659258"/>
              <a:gd name="connsiteX2" fmla="*/ 1557041 w 2930695"/>
              <a:gd name="connsiteY2" fmla="*/ 565720 h 659258"/>
              <a:gd name="connsiteX3" fmla="*/ 704243 w 2930695"/>
              <a:gd name="connsiteY3" fmla="*/ 561230 h 659258"/>
              <a:gd name="connsiteX4" fmla="*/ 0 w 2930695"/>
              <a:gd name="connsiteY4" fmla="*/ 0 h 659258"/>
              <a:gd name="connsiteX0" fmla="*/ 0 w 2930695"/>
              <a:gd name="connsiteY0" fmla="*/ 0 h 659709"/>
              <a:gd name="connsiteX1" fmla="*/ 2930695 w 2930695"/>
              <a:gd name="connsiteY1" fmla="*/ 0 h 659709"/>
              <a:gd name="connsiteX2" fmla="*/ 1557041 w 2930695"/>
              <a:gd name="connsiteY2" fmla="*/ 565720 h 659709"/>
              <a:gd name="connsiteX3" fmla="*/ 739391 w 2930695"/>
              <a:gd name="connsiteY3" fmla="*/ 563932 h 659709"/>
              <a:gd name="connsiteX4" fmla="*/ 0 w 2930695"/>
              <a:gd name="connsiteY4" fmla="*/ 0 h 659709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61578"/>
              <a:gd name="connsiteX1" fmla="*/ 2930695 w 2930695"/>
              <a:gd name="connsiteY1" fmla="*/ 0 h 761578"/>
              <a:gd name="connsiteX2" fmla="*/ 1557041 w 2930695"/>
              <a:gd name="connsiteY2" fmla="*/ 565720 h 761578"/>
              <a:gd name="connsiteX3" fmla="*/ 739391 w 2930695"/>
              <a:gd name="connsiteY3" fmla="*/ 563932 h 761578"/>
              <a:gd name="connsiteX4" fmla="*/ 0 w 2930695"/>
              <a:gd name="connsiteY4" fmla="*/ 0 h 76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695" h="761578">
                <a:moveTo>
                  <a:pt x="0" y="0"/>
                </a:moveTo>
                <a:lnTo>
                  <a:pt x="2930695" y="0"/>
                </a:lnTo>
                <a:cubicBezTo>
                  <a:pt x="2369316" y="163133"/>
                  <a:pt x="1889023" y="369862"/>
                  <a:pt x="1557041" y="565720"/>
                </a:cubicBezTo>
                <a:cubicBezTo>
                  <a:pt x="1225059" y="761578"/>
                  <a:pt x="970499" y="736437"/>
                  <a:pt x="739391" y="563932"/>
                </a:cubicBezTo>
                <a:cubicBezTo>
                  <a:pt x="508283" y="391427"/>
                  <a:pt x="293677" y="225613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78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 bwMode="ltGray">
          <a:xfrm>
            <a:off x="11071949" y="118998"/>
            <a:ext cx="1120281" cy="1938933"/>
          </a:xfrm>
          <a:custGeom>
            <a:avLst/>
            <a:gdLst>
              <a:gd name="connsiteX0" fmla="*/ 554276 w 560540"/>
              <a:gd name="connsiteY0" fmla="*/ 0 h 1869510"/>
              <a:gd name="connsiteX1" fmla="*/ 560540 w 560540"/>
              <a:gd name="connsiteY1" fmla="*/ 1869510 h 1869510"/>
              <a:gd name="connsiteX2" fmla="*/ 0 w 560540"/>
              <a:gd name="connsiteY2" fmla="*/ 1168052 h 1869510"/>
              <a:gd name="connsiteX3" fmla="*/ 6263 w 560540"/>
              <a:gd name="connsiteY3" fmla="*/ 466595 h 1869510"/>
              <a:gd name="connsiteX4" fmla="*/ 554276 w 56054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0211" h="1938933">
                <a:moveTo>
                  <a:pt x="836906" y="0"/>
                </a:moveTo>
                <a:cubicBezTo>
                  <a:pt x="838008" y="646311"/>
                  <a:pt x="839109" y="1292622"/>
                  <a:pt x="840211" y="1938933"/>
                </a:cubicBezTo>
                <a:cubicBezTo>
                  <a:pt x="716023" y="1663542"/>
                  <a:pt x="469477" y="1401871"/>
                  <a:pt x="282630" y="1168052"/>
                </a:cubicBezTo>
                <a:cubicBezTo>
                  <a:pt x="176409" y="1037236"/>
                  <a:pt x="0" y="767777"/>
                  <a:pt x="288893" y="466595"/>
                </a:cubicBezTo>
                <a:lnTo>
                  <a:pt x="836906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78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 bwMode="ltGray">
          <a:xfrm flipV="1">
            <a:off x="11205841" y="4828140"/>
            <a:ext cx="986160" cy="1798505"/>
          </a:xfrm>
          <a:custGeom>
            <a:avLst/>
            <a:gdLst>
              <a:gd name="connsiteX0" fmla="*/ 554276 w 560540"/>
              <a:gd name="connsiteY0" fmla="*/ 0 h 1869510"/>
              <a:gd name="connsiteX1" fmla="*/ 560540 w 560540"/>
              <a:gd name="connsiteY1" fmla="*/ 1869510 h 1869510"/>
              <a:gd name="connsiteX2" fmla="*/ 0 w 560540"/>
              <a:gd name="connsiteY2" fmla="*/ 1168052 h 1869510"/>
              <a:gd name="connsiteX3" fmla="*/ 6263 w 560540"/>
              <a:gd name="connsiteY3" fmla="*/ 466595 h 1869510"/>
              <a:gd name="connsiteX4" fmla="*/ 554276 w 56054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799654 w 802959"/>
              <a:gd name="connsiteY0" fmla="*/ 0 h 1938933"/>
              <a:gd name="connsiteX1" fmla="*/ 802959 w 802959"/>
              <a:gd name="connsiteY1" fmla="*/ 1938933 h 1938933"/>
              <a:gd name="connsiteX2" fmla="*/ 245378 w 802959"/>
              <a:gd name="connsiteY2" fmla="*/ 1168052 h 1938933"/>
              <a:gd name="connsiteX3" fmla="*/ 288894 w 802959"/>
              <a:gd name="connsiteY3" fmla="*/ 488988 h 1938933"/>
              <a:gd name="connsiteX4" fmla="*/ 799654 w 802959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45377 w 802958"/>
              <a:gd name="connsiteY2" fmla="*/ 1168052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958" h="1938933">
                <a:moveTo>
                  <a:pt x="799653" y="0"/>
                </a:moveTo>
                <a:cubicBezTo>
                  <a:pt x="800755" y="646311"/>
                  <a:pt x="801856" y="1292622"/>
                  <a:pt x="802958" y="1938933"/>
                </a:cubicBezTo>
                <a:cubicBezTo>
                  <a:pt x="678770" y="1663542"/>
                  <a:pt x="432224" y="1401871"/>
                  <a:pt x="245377" y="1168052"/>
                </a:cubicBezTo>
                <a:cubicBezTo>
                  <a:pt x="139156" y="1037236"/>
                  <a:pt x="0" y="790170"/>
                  <a:pt x="288893" y="488988"/>
                </a:cubicBezTo>
                <a:cubicBezTo>
                  <a:pt x="459146" y="325992"/>
                  <a:pt x="566272" y="205579"/>
                  <a:pt x="79965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78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 12"/>
          <p:cNvSpPr/>
          <p:nvPr/>
        </p:nvSpPr>
        <p:spPr bwMode="ltGray">
          <a:xfrm flipH="1" flipV="1">
            <a:off x="7945992" y="5930043"/>
            <a:ext cx="4040773" cy="927957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9635"/>
              <a:gd name="connsiteX1" fmla="*/ 2930695 w 2930695"/>
              <a:gd name="connsiteY1" fmla="*/ 0 h 759635"/>
              <a:gd name="connsiteX2" fmla="*/ 1557041 w 2930695"/>
              <a:gd name="connsiteY2" fmla="*/ 565720 h 759635"/>
              <a:gd name="connsiteX3" fmla="*/ 556717 w 2930695"/>
              <a:gd name="connsiteY3" fmla="*/ 522102 h 759635"/>
              <a:gd name="connsiteX4" fmla="*/ 0 w 2930695"/>
              <a:gd name="connsiteY4" fmla="*/ 0 h 759635"/>
              <a:gd name="connsiteX0" fmla="*/ 0 w 2930695"/>
              <a:gd name="connsiteY0" fmla="*/ 0 h 759636"/>
              <a:gd name="connsiteX1" fmla="*/ 2930695 w 2930695"/>
              <a:gd name="connsiteY1" fmla="*/ 0 h 759636"/>
              <a:gd name="connsiteX2" fmla="*/ 1557041 w 2930695"/>
              <a:gd name="connsiteY2" fmla="*/ 565720 h 759636"/>
              <a:gd name="connsiteX3" fmla="*/ 556717 w 2930695"/>
              <a:gd name="connsiteY3" fmla="*/ 522102 h 759636"/>
              <a:gd name="connsiteX4" fmla="*/ 0 w 2930695"/>
              <a:gd name="connsiteY4" fmla="*/ 0 h 759636"/>
              <a:gd name="connsiteX0" fmla="*/ 0 w 2930695"/>
              <a:gd name="connsiteY0" fmla="*/ 0 h 659258"/>
              <a:gd name="connsiteX1" fmla="*/ 2930695 w 2930695"/>
              <a:gd name="connsiteY1" fmla="*/ 0 h 659258"/>
              <a:gd name="connsiteX2" fmla="*/ 1557041 w 2930695"/>
              <a:gd name="connsiteY2" fmla="*/ 565720 h 659258"/>
              <a:gd name="connsiteX3" fmla="*/ 704243 w 2930695"/>
              <a:gd name="connsiteY3" fmla="*/ 561230 h 659258"/>
              <a:gd name="connsiteX4" fmla="*/ 0 w 2930695"/>
              <a:gd name="connsiteY4" fmla="*/ 0 h 659258"/>
              <a:gd name="connsiteX0" fmla="*/ 0 w 2930695"/>
              <a:gd name="connsiteY0" fmla="*/ 0 h 659709"/>
              <a:gd name="connsiteX1" fmla="*/ 2930695 w 2930695"/>
              <a:gd name="connsiteY1" fmla="*/ 0 h 659709"/>
              <a:gd name="connsiteX2" fmla="*/ 1557041 w 2930695"/>
              <a:gd name="connsiteY2" fmla="*/ 565720 h 659709"/>
              <a:gd name="connsiteX3" fmla="*/ 739391 w 2930695"/>
              <a:gd name="connsiteY3" fmla="*/ 563932 h 659709"/>
              <a:gd name="connsiteX4" fmla="*/ 0 w 2930695"/>
              <a:gd name="connsiteY4" fmla="*/ 0 h 659709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61578"/>
              <a:gd name="connsiteX1" fmla="*/ 2930695 w 2930695"/>
              <a:gd name="connsiteY1" fmla="*/ 0 h 761578"/>
              <a:gd name="connsiteX2" fmla="*/ 1557041 w 2930695"/>
              <a:gd name="connsiteY2" fmla="*/ 565720 h 761578"/>
              <a:gd name="connsiteX3" fmla="*/ 739391 w 2930695"/>
              <a:gd name="connsiteY3" fmla="*/ 563932 h 761578"/>
              <a:gd name="connsiteX4" fmla="*/ 0 w 2930695"/>
              <a:gd name="connsiteY4" fmla="*/ 0 h 761578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9560"/>
              <a:gd name="connsiteX1" fmla="*/ 2930695 w 2930695"/>
              <a:gd name="connsiteY1" fmla="*/ 0 h 939560"/>
              <a:gd name="connsiteX2" fmla="*/ 1557041 w 2930695"/>
              <a:gd name="connsiteY2" fmla="*/ 565720 h 939560"/>
              <a:gd name="connsiteX3" fmla="*/ 640049 w 2930695"/>
              <a:gd name="connsiteY3" fmla="*/ 766159 h 939560"/>
              <a:gd name="connsiteX4" fmla="*/ 0 w 2930695"/>
              <a:gd name="connsiteY4" fmla="*/ 0 h 939560"/>
              <a:gd name="connsiteX0" fmla="*/ 0 w 2930695"/>
              <a:gd name="connsiteY0" fmla="*/ 0 h 940456"/>
              <a:gd name="connsiteX1" fmla="*/ 2930695 w 2930695"/>
              <a:gd name="connsiteY1" fmla="*/ 0 h 940456"/>
              <a:gd name="connsiteX2" fmla="*/ 1557041 w 2930695"/>
              <a:gd name="connsiteY2" fmla="*/ 565720 h 940456"/>
              <a:gd name="connsiteX3" fmla="*/ 640049 w 2930695"/>
              <a:gd name="connsiteY3" fmla="*/ 766159 h 940456"/>
              <a:gd name="connsiteX4" fmla="*/ 0 w 2930695"/>
              <a:gd name="connsiteY4" fmla="*/ 0 h 940456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12609"/>
              <a:gd name="connsiteX1" fmla="*/ 2930695 w 2930695"/>
              <a:gd name="connsiteY1" fmla="*/ 0 h 1012609"/>
              <a:gd name="connsiteX2" fmla="*/ 1558781 w 2930695"/>
              <a:gd name="connsiteY2" fmla="*/ 546614 h 1012609"/>
              <a:gd name="connsiteX3" fmla="*/ 640049 w 2930695"/>
              <a:gd name="connsiteY3" fmla="*/ 766159 h 1012609"/>
              <a:gd name="connsiteX4" fmla="*/ 0 w 2930695"/>
              <a:gd name="connsiteY4" fmla="*/ 0 h 101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695" h="1012609">
                <a:moveTo>
                  <a:pt x="0" y="0"/>
                </a:moveTo>
                <a:lnTo>
                  <a:pt x="2930695" y="0"/>
                </a:lnTo>
                <a:cubicBezTo>
                  <a:pt x="2369316" y="163133"/>
                  <a:pt x="1931923" y="362314"/>
                  <a:pt x="1558781" y="546614"/>
                </a:cubicBezTo>
                <a:cubicBezTo>
                  <a:pt x="1185639" y="730914"/>
                  <a:pt x="969389" y="1012609"/>
                  <a:pt x="640049" y="766159"/>
                </a:cubicBezTo>
                <a:cubicBezTo>
                  <a:pt x="434246" y="591862"/>
                  <a:pt x="273931" y="25675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Freeform 13"/>
          <p:cNvSpPr/>
          <p:nvPr/>
        </p:nvSpPr>
        <p:spPr bwMode="ltGray">
          <a:xfrm flipV="1">
            <a:off x="316353" y="6065126"/>
            <a:ext cx="3852524" cy="802209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9635"/>
              <a:gd name="connsiteX1" fmla="*/ 2930695 w 2930695"/>
              <a:gd name="connsiteY1" fmla="*/ 0 h 759635"/>
              <a:gd name="connsiteX2" fmla="*/ 1557041 w 2930695"/>
              <a:gd name="connsiteY2" fmla="*/ 565720 h 759635"/>
              <a:gd name="connsiteX3" fmla="*/ 556717 w 2930695"/>
              <a:gd name="connsiteY3" fmla="*/ 522102 h 759635"/>
              <a:gd name="connsiteX4" fmla="*/ 0 w 2930695"/>
              <a:gd name="connsiteY4" fmla="*/ 0 h 759635"/>
              <a:gd name="connsiteX0" fmla="*/ 0 w 2930695"/>
              <a:gd name="connsiteY0" fmla="*/ 0 h 759636"/>
              <a:gd name="connsiteX1" fmla="*/ 2930695 w 2930695"/>
              <a:gd name="connsiteY1" fmla="*/ 0 h 759636"/>
              <a:gd name="connsiteX2" fmla="*/ 1557041 w 2930695"/>
              <a:gd name="connsiteY2" fmla="*/ 565720 h 759636"/>
              <a:gd name="connsiteX3" fmla="*/ 556717 w 2930695"/>
              <a:gd name="connsiteY3" fmla="*/ 522102 h 759636"/>
              <a:gd name="connsiteX4" fmla="*/ 0 w 2930695"/>
              <a:gd name="connsiteY4" fmla="*/ 0 h 759636"/>
              <a:gd name="connsiteX0" fmla="*/ 0 w 2930695"/>
              <a:gd name="connsiteY0" fmla="*/ 0 h 659258"/>
              <a:gd name="connsiteX1" fmla="*/ 2930695 w 2930695"/>
              <a:gd name="connsiteY1" fmla="*/ 0 h 659258"/>
              <a:gd name="connsiteX2" fmla="*/ 1557041 w 2930695"/>
              <a:gd name="connsiteY2" fmla="*/ 565720 h 659258"/>
              <a:gd name="connsiteX3" fmla="*/ 704243 w 2930695"/>
              <a:gd name="connsiteY3" fmla="*/ 561230 h 659258"/>
              <a:gd name="connsiteX4" fmla="*/ 0 w 2930695"/>
              <a:gd name="connsiteY4" fmla="*/ 0 h 659258"/>
              <a:gd name="connsiteX0" fmla="*/ 0 w 2930695"/>
              <a:gd name="connsiteY0" fmla="*/ 0 h 659709"/>
              <a:gd name="connsiteX1" fmla="*/ 2930695 w 2930695"/>
              <a:gd name="connsiteY1" fmla="*/ 0 h 659709"/>
              <a:gd name="connsiteX2" fmla="*/ 1557041 w 2930695"/>
              <a:gd name="connsiteY2" fmla="*/ 565720 h 659709"/>
              <a:gd name="connsiteX3" fmla="*/ 739391 w 2930695"/>
              <a:gd name="connsiteY3" fmla="*/ 563932 h 659709"/>
              <a:gd name="connsiteX4" fmla="*/ 0 w 2930695"/>
              <a:gd name="connsiteY4" fmla="*/ 0 h 659709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61578"/>
              <a:gd name="connsiteX1" fmla="*/ 2930695 w 2930695"/>
              <a:gd name="connsiteY1" fmla="*/ 0 h 761578"/>
              <a:gd name="connsiteX2" fmla="*/ 1557041 w 2930695"/>
              <a:gd name="connsiteY2" fmla="*/ 565720 h 761578"/>
              <a:gd name="connsiteX3" fmla="*/ 739391 w 2930695"/>
              <a:gd name="connsiteY3" fmla="*/ 563932 h 761578"/>
              <a:gd name="connsiteX4" fmla="*/ 0 w 2930695"/>
              <a:gd name="connsiteY4" fmla="*/ 0 h 761578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9560"/>
              <a:gd name="connsiteX1" fmla="*/ 2930695 w 2930695"/>
              <a:gd name="connsiteY1" fmla="*/ 0 h 939560"/>
              <a:gd name="connsiteX2" fmla="*/ 1557041 w 2930695"/>
              <a:gd name="connsiteY2" fmla="*/ 565720 h 939560"/>
              <a:gd name="connsiteX3" fmla="*/ 640049 w 2930695"/>
              <a:gd name="connsiteY3" fmla="*/ 766159 h 939560"/>
              <a:gd name="connsiteX4" fmla="*/ 0 w 2930695"/>
              <a:gd name="connsiteY4" fmla="*/ 0 h 939560"/>
              <a:gd name="connsiteX0" fmla="*/ 0 w 2930695"/>
              <a:gd name="connsiteY0" fmla="*/ 0 h 940456"/>
              <a:gd name="connsiteX1" fmla="*/ 2930695 w 2930695"/>
              <a:gd name="connsiteY1" fmla="*/ 0 h 940456"/>
              <a:gd name="connsiteX2" fmla="*/ 1557041 w 2930695"/>
              <a:gd name="connsiteY2" fmla="*/ 565720 h 940456"/>
              <a:gd name="connsiteX3" fmla="*/ 640049 w 2930695"/>
              <a:gd name="connsiteY3" fmla="*/ 766159 h 940456"/>
              <a:gd name="connsiteX4" fmla="*/ 0 w 2930695"/>
              <a:gd name="connsiteY4" fmla="*/ 0 h 940456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12609"/>
              <a:gd name="connsiteX1" fmla="*/ 2930695 w 2930695"/>
              <a:gd name="connsiteY1" fmla="*/ 0 h 1012609"/>
              <a:gd name="connsiteX2" fmla="*/ 1558781 w 2930695"/>
              <a:gd name="connsiteY2" fmla="*/ 546614 h 1012609"/>
              <a:gd name="connsiteX3" fmla="*/ 640049 w 2930695"/>
              <a:gd name="connsiteY3" fmla="*/ 766159 h 1012609"/>
              <a:gd name="connsiteX4" fmla="*/ 0 w 2930695"/>
              <a:gd name="connsiteY4" fmla="*/ 0 h 1012609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58781 w 2930695"/>
              <a:gd name="connsiteY2" fmla="*/ 546614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58781 w 2930695"/>
              <a:gd name="connsiteY2" fmla="*/ 546614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42035 w 2930695"/>
              <a:gd name="connsiteY2" fmla="*/ 592680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42035 w 2930695"/>
              <a:gd name="connsiteY2" fmla="*/ 592680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42035 w 2930695"/>
              <a:gd name="connsiteY2" fmla="*/ 592680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989277"/>
              <a:gd name="connsiteX1" fmla="*/ 2987052 w 2987052"/>
              <a:gd name="connsiteY1" fmla="*/ 0 h 989277"/>
              <a:gd name="connsiteX2" fmla="*/ 1542035 w 2987052"/>
              <a:gd name="connsiteY2" fmla="*/ 594541 h 989277"/>
              <a:gd name="connsiteX3" fmla="*/ 609196 w 2987052"/>
              <a:gd name="connsiteY3" fmla="*/ 775026 h 989277"/>
              <a:gd name="connsiteX4" fmla="*/ 0 w 2987052"/>
              <a:gd name="connsiteY4" fmla="*/ 1861 h 98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7052" h="989277">
                <a:moveTo>
                  <a:pt x="0" y="1861"/>
                </a:moveTo>
                <a:lnTo>
                  <a:pt x="2987052" y="0"/>
                </a:lnTo>
                <a:cubicBezTo>
                  <a:pt x="2259403" y="231765"/>
                  <a:pt x="1909957" y="389861"/>
                  <a:pt x="1542035" y="594541"/>
                </a:cubicBezTo>
                <a:cubicBezTo>
                  <a:pt x="1174113" y="799221"/>
                  <a:pt x="890611" y="989277"/>
                  <a:pt x="609196" y="775026"/>
                </a:cubicBezTo>
                <a:cubicBezTo>
                  <a:pt x="403393" y="600729"/>
                  <a:pt x="230262" y="329225"/>
                  <a:pt x="0" y="1861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Freeform 14"/>
          <p:cNvSpPr/>
          <p:nvPr/>
        </p:nvSpPr>
        <p:spPr bwMode="ltGray">
          <a:xfrm flipH="1" flipV="1">
            <a:off x="0" y="4779980"/>
            <a:ext cx="940525" cy="2062054"/>
          </a:xfrm>
          <a:custGeom>
            <a:avLst/>
            <a:gdLst>
              <a:gd name="connsiteX0" fmla="*/ 554276 w 560540"/>
              <a:gd name="connsiteY0" fmla="*/ 0 h 1869510"/>
              <a:gd name="connsiteX1" fmla="*/ 560540 w 560540"/>
              <a:gd name="connsiteY1" fmla="*/ 1869510 h 1869510"/>
              <a:gd name="connsiteX2" fmla="*/ 0 w 560540"/>
              <a:gd name="connsiteY2" fmla="*/ 1168052 h 1869510"/>
              <a:gd name="connsiteX3" fmla="*/ 6263 w 560540"/>
              <a:gd name="connsiteY3" fmla="*/ 466595 h 1869510"/>
              <a:gd name="connsiteX4" fmla="*/ 554276 w 56054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799654 w 802959"/>
              <a:gd name="connsiteY0" fmla="*/ 0 h 1938933"/>
              <a:gd name="connsiteX1" fmla="*/ 802959 w 802959"/>
              <a:gd name="connsiteY1" fmla="*/ 1938933 h 1938933"/>
              <a:gd name="connsiteX2" fmla="*/ 245378 w 802959"/>
              <a:gd name="connsiteY2" fmla="*/ 1168052 h 1938933"/>
              <a:gd name="connsiteX3" fmla="*/ 288894 w 802959"/>
              <a:gd name="connsiteY3" fmla="*/ 488988 h 1938933"/>
              <a:gd name="connsiteX4" fmla="*/ 799654 w 802959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45377 w 802958"/>
              <a:gd name="connsiteY2" fmla="*/ 1168052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19704 w 802958"/>
              <a:gd name="connsiteY2" fmla="*/ 1204545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19704 w 802958"/>
              <a:gd name="connsiteY2" fmla="*/ 1204545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958" h="1938933">
                <a:moveTo>
                  <a:pt x="799653" y="0"/>
                </a:moveTo>
                <a:cubicBezTo>
                  <a:pt x="800755" y="646311"/>
                  <a:pt x="801856" y="1292622"/>
                  <a:pt x="802958" y="1938933"/>
                </a:cubicBezTo>
                <a:cubicBezTo>
                  <a:pt x="630685" y="1667017"/>
                  <a:pt x="406551" y="1438364"/>
                  <a:pt x="219704" y="1204545"/>
                </a:cubicBezTo>
                <a:cubicBezTo>
                  <a:pt x="113483" y="1073729"/>
                  <a:pt x="0" y="790170"/>
                  <a:pt x="288893" y="488988"/>
                </a:cubicBezTo>
                <a:cubicBezTo>
                  <a:pt x="459146" y="325992"/>
                  <a:pt x="566272" y="205579"/>
                  <a:pt x="79965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81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512" y="996696"/>
            <a:ext cx="4096512" cy="429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2560" y="996696"/>
            <a:ext cx="5900928" cy="505663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8512" y="1499616"/>
            <a:ext cx="4108704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5AE6-2398-49F5-B711-5C6BC1B30345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2FD4-C95E-474C-A76D-669849CFE9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8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ltGray">
          <a:xfrm>
            <a:off x="9631680" y="5411"/>
            <a:ext cx="2569187" cy="5929045"/>
          </a:xfrm>
          <a:custGeom>
            <a:avLst/>
            <a:gdLst>
              <a:gd name="connsiteX0" fmla="*/ 609600 w 1676400"/>
              <a:gd name="connsiteY0" fmla="*/ 0 h 5915025"/>
              <a:gd name="connsiteX1" fmla="*/ 0 w 1676400"/>
              <a:gd name="connsiteY1" fmla="*/ 714375 h 5915025"/>
              <a:gd name="connsiteX2" fmla="*/ 19050 w 1676400"/>
              <a:gd name="connsiteY2" fmla="*/ 1438275 h 5915025"/>
              <a:gd name="connsiteX3" fmla="*/ 971550 w 1676400"/>
              <a:gd name="connsiteY3" fmla="*/ 3086100 h 5915025"/>
              <a:gd name="connsiteX4" fmla="*/ 733425 w 1676400"/>
              <a:gd name="connsiteY4" fmla="*/ 4514850 h 5915025"/>
              <a:gd name="connsiteX5" fmla="*/ 1666875 w 1676400"/>
              <a:gd name="connsiteY5" fmla="*/ 5915025 h 5915025"/>
              <a:gd name="connsiteX6" fmla="*/ 1676400 w 1676400"/>
              <a:gd name="connsiteY6" fmla="*/ 0 h 5915025"/>
              <a:gd name="connsiteX7" fmla="*/ 609600 w 1676400"/>
              <a:gd name="connsiteY7" fmla="*/ 0 h 5915025"/>
              <a:gd name="connsiteX0" fmla="*/ 752475 w 1819275"/>
              <a:gd name="connsiteY0" fmla="*/ 0 h 5915025"/>
              <a:gd name="connsiteX1" fmla="*/ 142875 w 1819275"/>
              <a:gd name="connsiteY1" fmla="*/ 714375 h 5915025"/>
              <a:gd name="connsiteX2" fmla="*/ 161925 w 1819275"/>
              <a:gd name="connsiteY2" fmla="*/ 1438275 h 5915025"/>
              <a:gd name="connsiteX3" fmla="*/ 1114425 w 1819275"/>
              <a:gd name="connsiteY3" fmla="*/ 3086100 h 5915025"/>
              <a:gd name="connsiteX4" fmla="*/ 876300 w 1819275"/>
              <a:gd name="connsiteY4" fmla="*/ 4514850 h 5915025"/>
              <a:gd name="connsiteX5" fmla="*/ 1809750 w 1819275"/>
              <a:gd name="connsiteY5" fmla="*/ 5915025 h 5915025"/>
              <a:gd name="connsiteX6" fmla="*/ 1819275 w 1819275"/>
              <a:gd name="connsiteY6" fmla="*/ 0 h 5915025"/>
              <a:gd name="connsiteX7" fmla="*/ 752475 w 1819275"/>
              <a:gd name="connsiteY7" fmla="*/ 0 h 5915025"/>
              <a:gd name="connsiteX0" fmla="*/ 752475 w 1819275"/>
              <a:gd name="connsiteY0" fmla="*/ 0 h 5915025"/>
              <a:gd name="connsiteX1" fmla="*/ 142875 w 1819275"/>
              <a:gd name="connsiteY1" fmla="*/ 714375 h 5915025"/>
              <a:gd name="connsiteX2" fmla="*/ 161925 w 1819275"/>
              <a:gd name="connsiteY2" fmla="*/ 1438275 h 5915025"/>
              <a:gd name="connsiteX3" fmla="*/ 1114425 w 1819275"/>
              <a:gd name="connsiteY3" fmla="*/ 3086100 h 5915025"/>
              <a:gd name="connsiteX4" fmla="*/ 876300 w 1819275"/>
              <a:gd name="connsiteY4" fmla="*/ 4514850 h 5915025"/>
              <a:gd name="connsiteX5" fmla="*/ 1809750 w 1819275"/>
              <a:gd name="connsiteY5" fmla="*/ 5915025 h 5915025"/>
              <a:gd name="connsiteX6" fmla="*/ 1819275 w 1819275"/>
              <a:gd name="connsiteY6" fmla="*/ 0 h 5915025"/>
              <a:gd name="connsiteX7" fmla="*/ 752475 w 1819275"/>
              <a:gd name="connsiteY7" fmla="*/ 0 h 5915025"/>
              <a:gd name="connsiteX0" fmla="*/ 752475 w 1819275"/>
              <a:gd name="connsiteY0" fmla="*/ 0 h 6667500"/>
              <a:gd name="connsiteX1" fmla="*/ 142875 w 1819275"/>
              <a:gd name="connsiteY1" fmla="*/ 714375 h 6667500"/>
              <a:gd name="connsiteX2" fmla="*/ 161925 w 1819275"/>
              <a:gd name="connsiteY2" fmla="*/ 1438275 h 6667500"/>
              <a:gd name="connsiteX3" fmla="*/ 1114425 w 1819275"/>
              <a:gd name="connsiteY3" fmla="*/ 3086100 h 6667500"/>
              <a:gd name="connsiteX4" fmla="*/ 876300 w 1819275"/>
              <a:gd name="connsiteY4" fmla="*/ 4514850 h 6667500"/>
              <a:gd name="connsiteX5" fmla="*/ 1809750 w 1819275"/>
              <a:gd name="connsiteY5" fmla="*/ 5915025 h 6667500"/>
              <a:gd name="connsiteX6" fmla="*/ 1819275 w 1819275"/>
              <a:gd name="connsiteY6" fmla="*/ 0 h 6667500"/>
              <a:gd name="connsiteX7" fmla="*/ 752475 w 1819275"/>
              <a:gd name="connsiteY7" fmla="*/ 0 h 6667500"/>
              <a:gd name="connsiteX0" fmla="*/ 752475 w 1819275"/>
              <a:gd name="connsiteY0" fmla="*/ 0 h 6648220"/>
              <a:gd name="connsiteX1" fmla="*/ 142875 w 1819275"/>
              <a:gd name="connsiteY1" fmla="*/ 714375 h 6648220"/>
              <a:gd name="connsiteX2" fmla="*/ 161925 w 1819275"/>
              <a:gd name="connsiteY2" fmla="*/ 1438275 h 6648220"/>
              <a:gd name="connsiteX3" fmla="*/ 1114425 w 1819275"/>
              <a:gd name="connsiteY3" fmla="*/ 3086100 h 6648220"/>
              <a:gd name="connsiteX4" fmla="*/ 876300 w 1819275"/>
              <a:gd name="connsiteY4" fmla="*/ 4514850 h 6648220"/>
              <a:gd name="connsiteX5" fmla="*/ 1815258 w 1819275"/>
              <a:gd name="connsiteY5" fmla="*/ 5895745 h 6648220"/>
              <a:gd name="connsiteX6" fmla="*/ 1819275 w 1819275"/>
              <a:gd name="connsiteY6" fmla="*/ 0 h 6648220"/>
              <a:gd name="connsiteX7" fmla="*/ 752475 w 1819275"/>
              <a:gd name="connsiteY7" fmla="*/ 0 h 6648220"/>
              <a:gd name="connsiteX0" fmla="*/ 752475 w 1819275"/>
              <a:gd name="connsiteY0" fmla="*/ 0 h 6705140"/>
              <a:gd name="connsiteX1" fmla="*/ 142875 w 1819275"/>
              <a:gd name="connsiteY1" fmla="*/ 714375 h 6705140"/>
              <a:gd name="connsiteX2" fmla="*/ 161925 w 1819275"/>
              <a:gd name="connsiteY2" fmla="*/ 1438275 h 6705140"/>
              <a:gd name="connsiteX3" fmla="*/ 1114425 w 1819275"/>
              <a:gd name="connsiteY3" fmla="*/ 3086100 h 6705140"/>
              <a:gd name="connsiteX4" fmla="*/ 876300 w 1819275"/>
              <a:gd name="connsiteY4" fmla="*/ 4514850 h 6705140"/>
              <a:gd name="connsiteX5" fmla="*/ 1809750 w 1819275"/>
              <a:gd name="connsiteY5" fmla="*/ 5952665 h 6705140"/>
              <a:gd name="connsiteX6" fmla="*/ 1819275 w 1819275"/>
              <a:gd name="connsiteY6" fmla="*/ 0 h 6705140"/>
              <a:gd name="connsiteX7" fmla="*/ 752475 w 1819275"/>
              <a:gd name="connsiteY7" fmla="*/ 0 h 6705140"/>
              <a:gd name="connsiteX0" fmla="*/ 752475 w 1819275"/>
              <a:gd name="connsiteY0" fmla="*/ 0 h 5952665"/>
              <a:gd name="connsiteX1" fmla="*/ 142875 w 1819275"/>
              <a:gd name="connsiteY1" fmla="*/ 714375 h 5952665"/>
              <a:gd name="connsiteX2" fmla="*/ 161925 w 1819275"/>
              <a:gd name="connsiteY2" fmla="*/ 1438275 h 5952665"/>
              <a:gd name="connsiteX3" fmla="*/ 1114425 w 1819275"/>
              <a:gd name="connsiteY3" fmla="*/ 3086100 h 5952665"/>
              <a:gd name="connsiteX4" fmla="*/ 876300 w 1819275"/>
              <a:gd name="connsiteY4" fmla="*/ 4514850 h 5952665"/>
              <a:gd name="connsiteX5" fmla="*/ 1809750 w 1819275"/>
              <a:gd name="connsiteY5" fmla="*/ 5952665 h 5952665"/>
              <a:gd name="connsiteX6" fmla="*/ 1819275 w 1819275"/>
              <a:gd name="connsiteY6" fmla="*/ 0 h 5952665"/>
              <a:gd name="connsiteX7" fmla="*/ 752475 w 1819275"/>
              <a:gd name="connsiteY7" fmla="*/ 0 h 5952665"/>
              <a:gd name="connsiteX0" fmla="*/ 752475 w 1819275"/>
              <a:gd name="connsiteY0" fmla="*/ 0 h 5922369"/>
              <a:gd name="connsiteX1" fmla="*/ 142875 w 1819275"/>
              <a:gd name="connsiteY1" fmla="*/ 714375 h 5922369"/>
              <a:gd name="connsiteX2" fmla="*/ 161925 w 1819275"/>
              <a:gd name="connsiteY2" fmla="*/ 1438275 h 5922369"/>
              <a:gd name="connsiteX3" fmla="*/ 1114425 w 1819275"/>
              <a:gd name="connsiteY3" fmla="*/ 3086100 h 5922369"/>
              <a:gd name="connsiteX4" fmla="*/ 876300 w 1819275"/>
              <a:gd name="connsiteY4" fmla="*/ 4514850 h 5922369"/>
              <a:gd name="connsiteX5" fmla="*/ 1804242 w 1819275"/>
              <a:gd name="connsiteY5" fmla="*/ 5922369 h 5922369"/>
              <a:gd name="connsiteX6" fmla="*/ 1819275 w 1819275"/>
              <a:gd name="connsiteY6" fmla="*/ 0 h 5922369"/>
              <a:gd name="connsiteX7" fmla="*/ 752475 w 1819275"/>
              <a:gd name="connsiteY7" fmla="*/ 0 h 5922369"/>
              <a:gd name="connsiteX0" fmla="*/ 752934 w 1819734"/>
              <a:gd name="connsiteY0" fmla="*/ 0 h 5922369"/>
              <a:gd name="connsiteX1" fmla="*/ 143334 w 1819734"/>
              <a:gd name="connsiteY1" fmla="*/ 714375 h 5922369"/>
              <a:gd name="connsiteX2" fmla="*/ 162384 w 1819734"/>
              <a:gd name="connsiteY2" fmla="*/ 1438275 h 5922369"/>
              <a:gd name="connsiteX3" fmla="*/ 1117638 w 1819734"/>
              <a:gd name="connsiteY3" fmla="*/ 3392736 h 5922369"/>
              <a:gd name="connsiteX4" fmla="*/ 876759 w 1819734"/>
              <a:gd name="connsiteY4" fmla="*/ 4514850 h 5922369"/>
              <a:gd name="connsiteX5" fmla="*/ 1804701 w 1819734"/>
              <a:gd name="connsiteY5" fmla="*/ 5922369 h 5922369"/>
              <a:gd name="connsiteX6" fmla="*/ 1819734 w 1819734"/>
              <a:gd name="connsiteY6" fmla="*/ 0 h 5922369"/>
              <a:gd name="connsiteX7" fmla="*/ 752934 w 1819734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772290 w 1839090"/>
              <a:gd name="connsiteY0" fmla="*/ 0 h 5922369"/>
              <a:gd name="connsiteX1" fmla="*/ 128721 w 1839090"/>
              <a:gd name="connsiteY1" fmla="*/ 747426 h 5922369"/>
              <a:gd name="connsiteX2" fmla="*/ 181740 w 1839090"/>
              <a:gd name="connsiteY2" fmla="*/ 1438275 h 5922369"/>
              <a:gd name="connsiteX3" fmla="*/ 1153519 w 1839090"/>
              <a:gd name="connsiteY3" fmla="*/ 3389982 h 5922369"/>
              <a:gd name="connsiteX4" fmla="*/ 896115 w 1839090"/>
              <a:gd name="connsiteY4" fmla="*/ 4514850 h 5922369"/>
              <a:gd name="connsiteX5" fmla="*/ 1824057 w 1839090"/>
              <a:gd name="connsiteY5" fmla="*/ 5922369 h 5922369"/>
              <a:gd name="connsiteX6" fmla="*/ 1839090 w 1839090"/>
              <a:gd name="connsiteY6" fmla="*/ 0 h 5922369"/>
              <a:gd name="connsiteX7" fmla="*/ 772290 w 1839090"/>
              <a:gd name="connsiteY7" fmla="*/ 0 h 5922369"/>
              <a:gd name="connsiteX0" fmla="*/ 775044 w 1841844"/>
              <a:gd name="connsiteY0" fmla="*/ 0 h 5922369"/>
              <a:gd name="connsiteX1" fmla="*/ 131475 w 1841844"/>
              <a:gd name="connsiteY1" fmla="*/ 747426 h 5922369"/>
              <a:gd name="connsiteX2" fmla="*/ 184494 w 1841844"/>
              <a:gd name="connsiteY2" fmla="*/ 1438275 h 5922369"/>
              <a:gd name="connsiteX3" fmla="*/ 1156273 w 1841844"/>
              <a:gd name="connsiteY3" fmla="*/ 3389982 h 5922369"/>
              <a:gd name="connsiteX4" fmla="*/ 898869 w 1841844"/>
              <a:gd name="connsiteY4" fmla="*/ 4514850 h 5922369"/>
              <a:gd name="connsiteX5" fmla="*/ 1826811 w 1841844"/>
              <a:gd name="connsiteY5" fmla="*/ 5922369 h 5922369"/>
              <a:gd name="connsiteX6" fmla="*/ 1841844 w 1841844"/>
              <a:gd name="connsiteY6" fmla="*/ 0 h 5922369"/>
              <a:gd name="connsiteX7" fmla="*/ 775044 w 1841844"/>
              <a:gd name="connsiteY7" fmla="*/ 0 h 5922369"/>
              <a:gd name="connsiteX0" fmla="*/ 830205 w 1897005"/>
              <a:gd name="connsiteY0" fmla="*/ 0 h 5922369"/>
              <a:gd name="connsiteX1" fmla="*/ 186636 w 1897005"/>
              <a:gd name="connsiteY1" fmla="*/ 747426 h 5922369"/>
              <a:gd name="connsiteX2" fmla="*/ 239655 w 1897005"/>
              <a:gd name="connsiteY2" fmla="*/ 1438275 h 5922369"/>
              <a:gd name="connsiteX3" fmla="*/ 1211434 w 1897005"/>
              <a:gd name="connsiteY3" fmla="*/ 3389982 h 5922369"/>
              <a:gd name="connsiteX4" fmla="*/ 954030 w 1897005"/>
              <a:gd name="connsiteY4" fmla="*/ 4514850 h 5922369"/>
              <a:gd name="connsiteX5" fmla="*/ 1881972 w 1897005"/>
              <a:gd name="connsiteY5" fmla="*/ 5922369 h 5922369"/>
              <a:gd name="connsiteX6" fmla="*/ 1897005 w 1897005"/>
              <a:gd name="connsiteY6" fmla="*/ 0 h 5922369"/>
              <a:gd name="connsiteX7" fmla="*/ 830205 w 1897005"/>
              <a:gd name="connsiteY7" fmla="*/ 0 h 5922369"/>
              <a:gd name="connsiteX0" fmla="*/ 719654 w 1786454"/>
              <a:gd name="connsiteY0" fmla="*/ 0 h 5922369"/>
              <a:gd name="connsiteX1" fmla="*/ 76085 w 1786454"/>
              <a:gd name="connsiteY1" fmla="*/ 747426 h 5922369"/>
              <a:gd name="connsiteX2" fmla="*/ 263143 w 1786454"/>
              <a:gd name="connsiteY2" fmla="*/ 1560379 h 5922369"/>
              <a:gd name="connsiteX3" fmla="*/ 1100883 w 1786454"/>
              <a:gd name="connsiteY3" fmla="*/ 3389982 h 5922369"/>
              <a:gd name="connsiteX4" fmla="*/ 843479 w 1786454"/>
              <a:gd name="connsiteY4" fmla="*/ 4514850 h 5922369"/>
              <a:gd name="connsiteX5" fmla="*/ 1771421 w 1786454"/>
              <a:gd name="connsiteY5" fmla="*/ 5922369 h 5922369"/>
              <a:gd name="connsiteX6" fmla="*/ 1786454 w 1786454"/>
              <a:gd name="connsiteY6" fmla="*/ 0 h 5922369"/>
              <a:gd name="connsiteX7" fmla="*/ 719654 w 1786454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02663 w 1869463"/>
              <a:gd name="connsiteY0" fmla="*/ 0 h 5922369"/>
              <a:gd name="connsiteX1" fmla="*/ 159094 w 1869463"/>
              <a:gd name="connsiteY1" fmla="*/ 747426 h 5922369"/>
              <a:gd name="connsiteX2" fmla="*/ 346152 w 1869463"/>
              <a:gd name="connsiteY2" fmla="*/ 1560379 h 5922369"/>
              <a:gd name="connsiteX3" fmla="*/ 1183892 w 1869463"/>
              <a:gd name="connsiteY3" fmla="*/ 3389982 h 5922369"/>
              <a:gd name="connsiteX4" fmla="*/ 926488 w 1869463"/>
              <a:gd name="connsiteY4" fmla="*/ 4514850 h 5922369"/>
              <a:gd name="connsiteX5" fmla="*/ 1854430 w 1869463"/>
              <a:gd name="connsiteY5" fmla="*/ 5922369 h 5922369"/>
              <a:gd name="connsiteX6" fmla="*/ 1869463 w 1869463"/>
              <a:gd name="connsiteY6" fmla="*/ 0 h 5922369"/>
              <a:gd name="connsiteX7" fmla="*/ 802663 w 1869463"/>
              <a:gd name="connsiteY7" fmla="*/ 0 h 5922369"/>
              <a:gd name="connsiteX0" fmla="*/ 836000 w 1902800"/>
              <a:gd name="connsiteY0" fmla="*/ 0 h 5922369"/>
              <a:gd name="connsiteX1" fmla="*/ 192431 w 1902800"/>
              <a:gd name="connsiteY1" fmla="*/ 747426 h 5922369"/>
              <a:gd name="connsiteX2" fmla="*/ 346152 w 1902800"/>
              <a:gd name="connsiteY2" fmla="*/ 1543710 h 5922369"/>
              <a:gd name="connsiteX3" fmla="*/ 1217229 w 1902800"/>
              <a:gd name="connsiteY3" fmla="*/ 3389982 h 5922369"/>
              <a:gd name="connsiteX4" fmla="*/ 959825 w 1902800"/>
              <a:gd name="connsiteY4" fmla="*/ 4514850 h 5922369"/>
              <a:gd name="connsiteX5" fmla="*/ 1887767 w 1902800"/>
              <a:gd name="connsiteY5" fmla="*/ 5922369 h 5922369"/>
              <a:gd name="connsiteX6" fmla="*/ 1902800 w 1902800"/>
              <a:gd name="connsiteY6" fmla="*/ 0 h 5922369"/>
              <a:gd name="connsiteX7" fmla="*/ 836000 w 1902800"/>
              <a:gd name="connsiteY7" fmla="*/ 0 h 5922369"/>
              <a:gd name="connsiteX0" fmla="*/ 836000 w 1902800"/>
              <a:gd name="connsiteY0" fmla="*/ 0 h 5922369"/>
              <a:gd name="connsiteX1" fmla="*/ 192431 w 1902800"/>
              <a:gd name="connsiteY1" fmla="*/ 747426 h 5922369"/>
              <a:gd name="connsiteX2" fmla="*/ 346152 w 1902800"/>
              <a:gd name="connsiteY2" fmla="*/ 1543710 h 5922369"/>
              <a:gd name="connsiteX3" fmla="*/ 1217229 w 1902800"/>
              <a:gd name="connsiteY3" fmla="*/ 3389982 h 5922369"/>
              <a:gd name="connsiteX4" fmla="*/ 959825 w 1902800"/>
              <a:gd name="connsiteY4" fmla="*/ 4514850 h 5922369"/>
              <a:gd name="connsiteX5" fmla="*/ 1887767 w 1902800"/>
              <a:gd name="connsiteY5" fmla="*/ 5922369 h 5922369"/>
              <a:gd name="connsiteX6" fmla="*/ 1902800 w 1902800"/>
              <a:gd name="connsiteY6" fmla="*/ 0 h 5922369"/>
              <a:gd name="connsiteX7" fmla="*/ 836000 w 1902800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4750"/>
              <a:gd name="connsiteX1" fmla="*/ 221006 w 1931375"/>
              <a:gd name="connsiteY1" fmla="*/ 747426 h 5924750"/>
              <a:gd name="connsiteX2" fmla="*/ 346152 w 1931375"/>
              <a:gd name="connsiteY2" fmla="*/ 1505610 h 5924750"/>
              <a:gd name="connsiteX3" fmla="*/ 1245804 w 1931375"/>
              <a:gd name="connsiteY3" fmla="*/ 3389982 h 5924750"/>
              <a:gd name="connsiteX4" fmla="*/ 988400 w 1931375"/>
              <a:gd name="connsiteY4" fmla="*/ 4514850 h 5924750"/>
              <a:gd name="connsiteX5" fmla="*/ 1930630 w 1931375"/>
              <a:gd name="connsiteY5" fmla="*/ 5924750 h 5924750"/>
              <a:gd name="connsiteX6" fmla="*/ 1931375 w 1931375"/>
              <a:gd name="connsiteY6" fmla="*/ 0 h 5924750"/>
              <a:gd name="connsiteX7" fmla="*/ 864575 w 1931375"/>
              <a:gd name="connsiteY7" fmla="*/ 0 h 592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31375" h="5924750">
                <a:moveTo>
                  <a:pt x="864575" y="0"/>
                </a:moveTo>
                <a:cubicBezTo>
                  <a:pt x="711869" y="153950"/>
                  <a:pt x="355035" y="586979"/>
                  <a:pt x="221006" y="747426"/>
                </a:cubicBezTo>
                <a:cubicBezTo>
                  <a:pt x="86977" y="907873"/>
                  <a:pt x="0" y="1201976"/>
                  <a:pt x="346152" y="1505610"/>
                </a:cubicBezTo>
                <a:cubicBezTo>
                  <a:pt x="759156" y="1853434"/>
                  <a:pt x="1259322" y="2702395"/>
                  <a:pt x="1245804" y="3389982"/>
                </a:cubicBezTo>
                <a:cubicBezTo>
                  <a:pt x="1200843" y="4035078"/>
                  <a:pt x="1155254" y="4073497"/>
                  <a:pt x="988400" y="4514850"/>
                </a:cubicBezTo>
                <a:cubicBezTo>
                  <a:pt x="618440" y="5176871"/>
                  <a:pt x="1341974" y="5568194"/>
                  <a:pt x="1930630" y="5924750"/>
                </a:cubicBezTo>
                <a:cubicBezTo>
                  <a:pt x="1930878" y="3949833"/>
                  <a:pt x="1931127" y="1974917"/>
                  <a:pt x="1931375" y="0"/>
                </a:cubicBezTo>
                <a:lnTo>
                  <a:pt x="864575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81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210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ltGray">
          <a:xfrm>
            <a:off x="990600" y="5362237"/>
            <a:ext cx="11201400" cy="1505288"/>
          </a:xfrm>
          <a:custGeom>
            <a:avLst/>
            <a:gdLst>
              <a:gd name="connsiteX0" fmla="*/ 0 w 8420100"/>
              <a:gd name="connsiteY0" fmla="*/ 1343025 h 1352550"/>
              <a:gd name="connsiteX1" fmla="*/ 1533525 w 8420100"/>
              <a:gd name="connsiteY1" fmla="*/ 428625 h 1352550"/>
              <a:gd name="connsiteX2" fmla="*/ 3810000 w 8420100"/>
              <a:gd name="connsiteY2" fmla="*/ 914400 h 1352550"/>
              <a:gd name="connsiteX3" fmla="*/ 6657975 w 8420100"/>
              <a:gd name="connsiteY3" fmla="*/ 85725 h 1352550"/>
              <a:gd name="connsiteX4" fmla="*/ 7286625 w 8420100"/>
              <a:gd name="connsiteY4" fmla="*/ 0 h 1352550"/>
              <a:gd name="connsiteX5" fmla="*/ 8420100 w 8420100"/>
              <a:gd name="connsiteY5" fmla="*/ 885825 h 1352550"/>
              <a:gd name="connsiteX6" fmla="*/ 8410575 w 8420100"/>
              <a:gd name="connsiteY6" fmla="*/ 1352550 h 1352550"/>
              <a:gd name="connsiteX7" fmla="*/ 0 w 8420100"/>
              <a:gd name="connsiteY7" fmla="*/ 1343025 h 1352550"/>
              <a:gd name="connsiteX0" fmla="*/ 0 w 8420100"/>
              <a:gd name="connsiteY0" fmla="*/ 1343025 h 1352550"/>
              <a:gd name="connsiteX1" fmla="*/ 1533525 w 8420100"/>
              <a:gd name="connsiteY1" fmla="*/ 428625 h 1352550"/>
              <a:gd name="connsiteX2" fmla="*/ 3810000 w 8420100"/>
              <a:gd name="connsiteY2" fmla="*/ 914400 h 1352550"/>
              <a:gd name="connsiteX3" fmla="*/ 6257925 w 8420100"/>
              <a:gd name="connsiteY3" fmla="*/ 333375 h 1352550"/>
              <a:gd name="connsiteX4" fmla="*/ 7286625 w 8420100"/>
              <a:gd name="connsiteY4" fmla="*/ 0 h 1352550"/>
              <a:gd name="connsiteX5" fmla="*/ 8420100 w 8420100"/>
              <a:gd name="connsiteY5" fmla="*/ 885825 h 1352550"/>
              <a:gd name="connsiteX6" fmla="*/ 8410575 w 8420100"/>
              <a:gd name="connsiteY6" fmla="*/ 1352550 h 1352550"/>
              <a:gd name="connsiteX7" fmla="*/ 0 w 8420100"/>
              <a:gd name="connsiteY7" fmla="*/ 1343025 h 1352550"/>
              <a:gd name="connsiteX0" fmla="*/ 1146175 w 9566275"/>
              <a:gd name="connsiteY0" fmla="*/ 1343025 h 1352550"/>
              <a:gd name="connsiteX1" fmla="*/ 2679700 w 9566275"/>
              <a:gd name="connsiteY1" fmla="*/ 428625 h 1352550"/>
              <a:gd name="connsiteX2" fmla="*/ 4956175 w 9566275"/>
              <a:gd name="connsiteY2" fmla="*/ 914400 h 1352550"/>
              <a:gd name="connsiteX3" fmla="*/ 7404100 w 9566275"/>
              <a:gd name="connsiteY3" fmla="*/ 333375 h 1352550"/>
              <a:gd name="connsiteX4" fmla="*/ 8432800 w 9566275"/>
              <a:gd name="connsiteY4" fmla="*/ 0 h 1352550"/>
              <a:gd name="connsiteX5" fmla="*/ 9566275 w 9566275"/>
              <a:gd name="connsiteY5" fmla="*/ 885825 h 1352550"/>
              <a:gd name="connsiteX6" fmla="*/ 9556750 w 9566275"/>
              <a:gd name="connsiteY6" fmla="*/ 1352550 h 1352550"/>
              <a:gd name="connsiteX7" fmla="*/ 1146175 w 9566275"/>
              <a:gd name="connsiteY7" fmla="*/ 1343025 h 1352550"/>
              <a:gd name="connsiteX0" fmla="*/ 1146175 w 9566275"/>
              <a:gd name="connsiteY0" fmla="*/ 1343025 h 1352550"/>
              <a:gd name="connsiteX1" fmla="*/ 2679700 w 9566275"/>
              <a:gd name="connsiteY1" fmla="*/ 428625 h 1352550"/>
              <a:gd name="connsiteX2" fmla="*/ 4956175 w 9566275"/>
              <a:gd name="connsiteY2" fmla="*/ 914400 h 1352550"/>
              <a:gd name="connsiteX3" fmla="*/ 7404100 w 9566275"/>
              <a:gd name="connsiteY3" fmla="*/ 333375 h 1352550"/>
              <a:gd name="connsiteX4" fmla="*/ 8432800 w 9566275"/>
              <a:gd name="connsiteY4" fmla="*/ 0 h 1352550"/>
              <a:gd name="connsiteX5" fmla="*/ 9566275 w 9566275"/>
              <a:gd name="connsiteY5" fmla="*/ 885825 h 1352550"/>
              <a:gd name="connsiteX6" fmla="*/ 9556750 w 9566275"/>
              <a:gd name="connsiteY6" fmla="*/ 1352550 h 1352550"/>
              <a:gd name="connsiteX7" fmla="*/ 1146175 w 9566275"/>
              <a:gd name="connsiteY7" fmla="*/ 1343025 h 1352550"/>
              <a:gd name="connsiteX0" fmla="*/ 1146175 w 9566275"/>
              <a:gd name="connsiteY0" fmla="*/ 1435100 h 1444625"/>
              <a:gd name="connsiteX1" fmla="*/ 2679700 w 9566275"/>
              <a:gd name="connsiteY1" fmla="*/ 520700 h 1444625"/>
              <a:gd name="connsiteX2" fmla="*/ 4956175 w 9566275"/>
              <a:gd name="connsiteY2" fmla="*/ 1006475 h 1444625"/>
              <a:gd name="connsiteX3" fmla="*/ 7404100 w 9566275"/>
              <a:gd name="connsiteY3" fmla="*/ 425450 h 1444625"/>
              <a:gd name="connsiteX4" fmla="*/ 8432800 w 9566275"/>
              <a:gd name="connsiteY4" fmla="*/ 92075 h 1444625"/>
              <a:gd name="connsiteX5" fmla="*/ 9566275 w 9566275"/>
              <a:gd name="connsiteY5" fmla="*/ 977900 h 1444625"/>
              <a:gd name="connsiteX6" fmla="*/ 9556750 w 9566275"/>
              <a:gd name="connsiteY6" fmla="*/ 1444625 h 1444625"/>
              <a:gd name="connsiteX7" fmla="*/ 1146175 w 9566275"/>
              <a:gd name="connsiteY7" fmla="*/ 1435100 h 1444625"/>
              <a:gd name="connsiteX0" fmla="*/ 1146175 w 9566275"/>
              <a:gd name="connsiteY0" fmla="*/ 1435100 h 1444625"/>
              <a:gd name="connsiteX1" fmla="*/ 2679700 w 9566275"/>
              <a:gd name="connsiteY1" fmla="*/ 520700 h 1444625"/>
              <a:gd name="connsiteX2" fmla="*/ 4956175 w 9566275"/>
              <a:gd name="connsiteY2" fmla="*/ 1006475 h 1444625"/>
              <a:gd name="connsiteX3" fmla="*/ 7404100 w 9566275"/>
              <a:gd name="connsiteY3" fmla="*/ 425450 h 1444625"/>
              <a:gd name="connsiteX4" fmla="*/ 8432800 w 9566275"/>
              <a:gd name="connsiteY4" fmla="*/ 92075 h 1444625"/>
              <a:gd name="connsiteX5" fmla="*/ 9566275 w 9566275"/>
              <a:gd name="connsiteY5" fmla="*/ 977900 h 1444625"/>
              <a:gd name="connsiteX6" fmla="*/ 9556750 w 9566275"/>
              <a:gd name="connsiteY6" fmla="*/ 1444625 h 1444625"/>
              <a:gd name="connsiteX7" fmla="*/ 1146175 w 9566275"/>
              <a:gd name="connsiteY7" fmla="*/ 1435100 h 1444625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56175 w 9566275"/>
              <a:gd name="connsiteY2" fmla="*/ 1013133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28441 h 1437966"/>
              <a:gd name="connsiteX1" fmla="*/ 2679700 w 9566275"/>
              <a:gd name="connsiteY1" fmla="*/ 514041 h 1437966"/>
              <a:gd name="connsiteX2" fmla="*/ 4932501 w 9566275"/>
              <a:gd name="connsiteY2" fmla="*/ 987979 h 1437966"/>
              <a:gd name="connsiteX3" fmla="*/ 7404100 w 9566275"/>
              <a:gd name="connsiteY3" fmla="*/ 418791 h 1437966"/>
              <a:gd name="connsiteX4" fmla="*/ 8432800 w 9566275"/>
              <a:gd name="connsiteY4" fmla="*/ 85416 h 1437966"/>
              <a:gd name="connsiteX5" fmla="*/ 9566275 w 9566275"/>
              <a:gd name="connsiteY5" fmla="*/ 971241 h 1437966"/>
              <a:gd name="connsiteX6" fmla="*/ 9556750 w 9566275"/>
              <a:gd name="connsiteY6" fmla="*/ 1437966 h 1437966"/>
              <a:gd name="connsiteX7" fmla="*/ 1146175 w 9566275"/>
              <a:gd name="connsiteY7" fmla="*/ 1428441 h 1437966"/>
              <a:gd name="connsiteX0" fmla="*/ 1146175 w 9566275"/>
              <a:gd name="connsiteY0" fmla="*/ 1428441 h 1437966"/>
              <a:gd name="connsiteX1" fmla="*/ 2679700 w 9566275"/>
              <a:gd name="connsiteY1" fmla="*/ 514041 h 1437966"/>
              <a:gd name="connsiteX2" fmla="*/ 4932501 w 9566275"/>
              <a:gd name="connsiteY2" fmla="*/ 987979 h 1437966"/>
              <a:gd name="connsiteX3" fmla="*/ 7404100 w 9566275"/>
              <a:gd name="connsiteY3" fmla="*/ 418791 h 1437966"/>
              <a:gd name="connsiteX4" fmla="*/ 8432800 w 9566275"/>
              <a:gd name="connsiteY4" fmla="*/ 85416 h 1437966"/>
              <a:gd name="connsiteX5" fmla="*/ 9566275 w 9566275"/>
              <a:gd name="connsiteY5" fmla="*/ 971241 h 1437966"/>
              <a:gd name="connsiteX6" fmla="*/ 9556750 w 9566275"/>
              <a:gd name="connsiteY6" fmla="*/ 1437966 h 1437966"/>
              <a:gd name="connsiteX7" fmla="*/ 1146175 w 9566275"/>
              <a:gd name="connsiteY7" fmla="*/ 1428441 h 1437966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404100 w 9566275"/>
              <a:gd name="connsiteY3" fmla="*/ 487593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377467 w 9566275"/>
              <a:gd name="connsiteY3" fmla="*/ 455781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377467 w 9566275"/>
              <a:gd name="connsiteY3" fmla="*/ 455781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77467 w 9566275"/>
              <a:gd name="connsiteY3" fmla="*/ 454301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90057 w 9566275"/>
              <a:gd name="connsiteY1" fmla="*/ 58284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90057 w 9566275"/>
              <a:gd name="connsiteY1" fmla="*/ 58284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0 w 8420100"/>
              <a:gd name="connsiteY0" fmla="*/ 1495763 h 1505288"/>
              <a:gd name="connsiteX1" fmla="*/ 1543882 w 8420100"/>
              <a:gd name="connsiteY1" fmla="*/ 582843 h 1505288"/>
              <a:gd name="connsiteX2" fmla="*/ 3786326 w 8420100"/>
              <a:gd name="connsiteY2" fmla="*/ 1055301 h 1505288"/>
              <a:gd name="connsiteX3" fmla="*/ 6189863 w 8420100"/>
              <a:gd name="connsiteY3" fmla="*/ 480934 h 1505288"/>
              <a:gd name="connsiteX4" fmla="*/ 7286625 w 8420100"/>
              <a:gd name="connsiteY4" fmla="*/ 152738 h 1505288"/>
              <a:gd name="connsiteX5" fmla="*/ 8420100 w 8420100"/>
              <a:gd name="connsiteY5" fmla="*/ 1038563 h 1505288"/>
              <a:gd name="connsiteX6" fmla="*/ 8410575 w 8420100"/>
              <a:gd name="connsiteY6" fmla="*/ 1505288 h 1505288"/>
              <a:gd name="connsiteX7" fmla="*/ 0 w 8420100"/>
              <a:gd name="connsiteY7" fmla="*/ 1495763 h 150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20100" h="1505288">
                <a:moveTo>
                  <a:pt x="0" y="1495763"/>
                </a:moveTo>
                <a:cubicBezTo>
                  <a:pt x="697865" y="716936"/>
                  <a:pt x="976451" y="306325"/>
                  <a:pt x="1543882" y="582843"/>
                </a:cubicBezTo>
                <a:cubicBezTo>
                  <a:pt x="2111313" y="859361"/>
                  <a:pt x="3010270" y="1072039"/>
                  <a:pt x="3786326" y="1055301"/>
                </a:cubicBezTo>
                <a:cubicBezTo>
                  <a:pt x="5170502" y="1056318"/>
                  <a:pt x="5860233" y="655035"/>
                  <a:pt x="6189863" y="480934"/>
                </a:cubicBezTo>
                <a:cubicBezTo>
                  <a:pt x="6499519" y="354920"/>
                  <a:pt x="6830089" y="0"/>
                  <a:pt x="7286625" y="152738"/>
                </a:cubicBezTo>
                <a:cubicBezTo>
                  <a:pt x="7626412" y="253910"/>
                  <a:pt x="8232035" y="841250"/>
                  <a:pt x="8420100" y="1038563"/>
                </a:cubicBezTo>
                <a:lnTo>
                  <a:pt x="8410575" y="1505288"/>
                </a:lnTo>
                <a:lnTo>
                  <a:pt x="0" y="1495763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 bwMode="ltGray">
          <a:xfrm>
            <a:off x="0" y="649224"/>
            <a:ext cx="2453112" cy="6200775"/>
          </a:xfrm>
          <a:custGeom>
            <a:avLst/>
            <a:gdLst>
              <a:gd name="connsiteX0" fmla="*/ 9525 w 1304925"/>
              <a:gd name="connsiteY0" fmla="*/ 0 h 6200775"/>
              <a:gd name="connsiteX1" fmla="*/ 990600 w 1304925"/>
              <a:gd name="connsiteY1" fmla="*/ 1381125 h 6200775"/>
              <a:gd name="connsiteX2" fmla="*/ 533400 w 1304925"/>
              <a:gd name="connsiteY2" fmla="*/ 2781300 h 6200775"/>
              <a:gd name="connsiteX3" fmla="*/ 1304925 w 1304925"/>
              <a:gd name="connsiteY3" fmla="*/ 4705350 h 6200775"/>
              <a:gd name="connsiteX4" fmla="*/ 428625 w 1304925"/>
              <a:gd name="connsiteY4" fmla="*/ 6200775 h 6200775"/>
              <a:gd name="connsiteX5" fmla="*/ 0 w 1304925"/>
              <a:gd name="connsiteY5" fmla="*/ 6200775 h 6200775"/>
              <a:gd name="connsiteX6" fmla="*/ 9525 w 1304925"/>
              <a:gd name="connsiteY6" fmla="*/ 0 h 6200775"/>
              <a:gd name="connsiteX0" fmla="*/ 9525 w 1304925"/>
              <a:gd name="connsiteY0" fmla="*/ 0 h 6200775"/>
              <a:gd name="connsiteX1" fmla="*/ 990600 w 1304925"/>
              <a:gd name="connsiteY1" fmla="*/ 1381125 h 6200775"/>
              <a:gd name="connsiteX2" fmla="*/ 533400 w 1304925"/>
              <a:gd name="connsiteY2" fmla="*/ 2781300 h 6200775"/>
              <a:gd name="connsiteX3" fmla="*/ 1304925 w 1304925"/>
              <a:gd name="connsiteY3" fmla="*/ 4705350 h 6200775"/>
              <a:gd name="connsiteX4" fmla="*/ 428625 w 1304925"/>
              <a:gd name="connsiteY4" fmla="*/ 6200775 h 6200775"/>
              <a:gd name="connsiteX5" fmla="*/ 0 w 1304925"/>
              <a:gd name="connsiteY5" fmla="*/ 6200775 h 6200775"/>
              <a:gd name="connsiteX6" fmla="*/ 9525 w 1304925"/>
              <a:gd name="connsiteY6" fmla="*/ 0 h 6200775"/>
              <a:gd name="connsiteX0" fmla="*/ 9525 w 1304925"/>
              <a:gd name="connsiteY0" fmla="*/ 803275 h 7004050"/>
              <a:gd name="connsiteX1" fmla="*/ 990600 w 1304925"/>
              <a:gd name="connsiteY1" fmla="*/ 2184400 h 7004050"/>
              <a:gd name="connsiteX2" fmla="*/ 533400 w 1304925"/>
              <a:gd name="connsiteY2" fmla="*/ 3584575 h 7004050"/>
              <a:gd name="connsiteX3" fmla="*/ 1304925 w 1304925"/>
              <a:gd name="connsiteY3" fmla="*/ 5508625 h 7004050"/>
              <a:gd name="connsiteX4" fmla="*/ 428625 w 1304925"/>
              <a:gd name="connsiteY4" fmla="*/ 7004050 h 7004050"/>
              <a:gd name="connsiteX5" fmla="*/ 0 w 1304925"/>
              <a:gd name="connsiteY5" fmla="*/ 7004050 h 7004050"/>
              <a:gd name="connsiteX6" fmla="*/ 9525 w 1304925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5086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5086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4324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773273"/>
              <a:gd name="connsiteY0" fmla="*/ 803275 h 7004050"/>
              <a:gd name="connsiteX1" fmla="*/ 990600 w 1773273"/>
              <a:gd name="connsiteY1" fmla="*/ 2184400 h 7004050"/>
              <a:gd name="connsiteX2" fmla="*/ 533400 w 1773273"/>
              <a:gd name="connsiteY2" fmla="*/ 3584575 h 7004050"/>
              <a:gd name="connsiteX3" fmla="*/ 1304925 w 1773273"/>
              <a:gd name="connsiteY3" fmla="*/ 5432425 h 7004050"/>
              <a:gd name="connsiteX4" fmla="*/ 428625 w 1773273"/>
              <a:gd name="connsiteY4" fmla="*/ 7004050 h 7004050"/>
              <a:gd name="connsiteX5" fmla="*/ 0 w 1773273"/>
              <a:gd name="connsiteY5" fmla="*/ 7004050 h 7004050"/>
              <a:gd name="connsiteX6" fmla="*/ 9525 w 1773273"/>
              <a:gd name="connsiteY6" fmla="*/ 803275 h 7004050"/>
              <a:gd name="connsiteX0" fmla="*/ 9525 w 1742396"/>
              <a:gd name="connsiteY0" fmla="*/ 803275 h 7004050"/>
              <a:gd name="connsiteX1" fmla="*/ 990600 w 1742396"/>
              <a:gd name="connsiteY1" fmla="*/ 2184400 h 7004050"/>
              <a:gd name="connsiteX2" fmla="*/ 533400 w 1742396"/>
              <a:gd name="connsiteY2" fmla="*/ 3584575 h 7004050"/>
              <a:gd name="connsiteX3" fmla="*/ 1274048 w 1742396"/>
              <a:gd name="connsiteY3" fmla="*/ 5446872 h 7004050"/>
              <a:gd name="connsiteX4" fmla="*/ 428625 w 1742396"/>
              <a:gd name="connsiteY4" fmla="*/ 7004050 h 7004050"/>
              <a:gd name="connsiteX5" fmla="*/ 0 w 1742396"/>
              <a:gd name="connsiteY5" fmla="*/ 7004050 h 7004050"/>
              <a:gd name="connsiteX6" fmla="*/ 9525 w 1742396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683 w 1825395"/>
              <a:gd name="connsiteY2" fmla="*/ 3626216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44164 w 1825395"/>
              <a:gd name="connsiteY2" fmla="*/ 3622958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7649 w 1825395"/>
              <a:gd name="connsiteY2" fmla="*/ 3660491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7649 w 1825395"/>
              <a:gd name="connsiteY2" fmla="*/ 3660491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15870"/>
              <a:gd name="connsiteY0" fmla="*/ 0 h 6200775"/>
              <a:gd name="connsiteX1" fmla="*/ 985784 w 1815870"/>
              <a:gd name="connsiteY1" fmla="*/ 1421774 h 6200775"/>
              <a:gd name="connsiteX2" fmla="*/ 537649 w 1815870"/>
              <a:gd name="connsiteY2" fmla="*/ 2857216 h 6200775"/>
              <a:gd name="connsiteX3" fmla="*/ 1274048 w 1815870"/>
              <a:gd name="connsiteY3" fmla="*/ 4643597 h 6200775"/>
              <a:gd name="connsiteX4" fmla="*/ 428625 w 1815870"/>
              <a:gd name="connsiteY4" fmla="*/ 6200775 h 6200775"/>
              <a:gd name="connsiteX5" fmla="*/ 0 w 1815870"/>
              <a:gd name="connsiteY5" fmla="*/ 6200775 h 6200775"/>
              <a:gd name="connsiteX6" fmla="*/ 9525 w 1815870"/>
              <a:gd name="connsiteY6" fmla="*/ 0 h 6200775"/>
              <a:gd name="connsiteX0" fmla="*/ 9525 w 1815870"/>
              <a:gd name="connsiteY0" fmla="*/ 0 h 6200775"/>
              <a:gd name="connsiteX1" fmla="*/ 985784 w 1815870"/>
              <a:gd name="connsiteY1" fmla="*/ 1421774 h 6200775"/>
              <a:gd name="connsiteX2" fmla="*/ 537649 w 1815870"/>
              <a:gd name="connsiteY2" fmla="*/ 2857216 h 6200775"/>
              <a:gd name="connsiteX3" fmla="*/ 1274048 w 1815870"/>
              <a:gd name="connsiteY3" fmla="*/ 4643597 h 6200775"/>
              <a:gd name="connsiteX4" fmla="*/ 428625 w 1815870"/>
              <a:gd name="connsiteY4" fmla="*/ 6200775 h 6200775"/>
              <a:gd name="connsiteX5" fmla="*/ 0 w 1815870"/>
              <a:gd name="connsiteY5" fmla="*/ 6200775 h 6200775"/>
              <a:gd name="connsiteX6" fmla="*/ 9525 w 1815870"/>
              <a:gd name="connsiteY6" fmla="*/ 0 h 6200775"/>
              <a:gd name="connsiteX0" fmla="*/ 9525 w 1824216"/>
              <a:gd name="connsiteY0" fmla="*/ 0 h 6200775"/>
              <a:gd name="connsiteX1" fmla="*/ 985784 w 1824216"/>
              <a:gd name="connsiteY1" fmla="*/ 1421774 h 6200775"/>
              <a:gd name="connsiteX2" fmla="*/ 537649 w 1824216"/>
              <a:gd name="connsiteY2" fmla="*/ 2857216 h 6200775"/>
              <a:gd name="connsiteX3" fmla="*/ 1282394 w 1824216"/>
              <a:gd name="connsiteY3" fmla="*/ 4636703 h 6200775"/>
              <a:gd name="connsiteX4" fmla="*/ 428625 w 1824216"/>
              <a:gd name="connsiteY4" fmla="*/ 6200775 h 6200775"/>
              <a:gd name="connsiteX5" fmla="*/ 0 w 1824216"/>
              <a:gd name="connsiteY5" fmla="*/ 6200775 h 6200775"/>
              <a:gd name="connsiteX6" fmla="*/ 9525 w 1824216"/>
              <a:gd name="connsiteY6" fmla="*/ 0 h 6200775"/>
              <a:gd name="connsiteX0" fmla="*/ 9525 w 1795187"/>
              <a:gd name="connsiteY0" fmla="*/ 0 h 6200775"/>
              <a:gd name="connsiteX1" fmla="*/ 985784 w 1795187"/>
              <a:gd name="connsiteY1" fmla="*/ 1421774 h 6200775"/>
              <a:gd name="connsiteX2" fmla="*/ 537649 w 1795187"/>
              <a:gd name="connsiteY2" fmla="*/ 2857216 h 6200775"/>
              <a:gd name="connsiteX3" fmla="*/ 1282394 w 1795187"/>
              <a:gd name="connsiteY3" fmla="*/ 4636703 h 6200775"/>
              <a:gd name="connsiteX4" fmla="*/ 428625 w 1795187"/>
              <a:gd name="connsiteY4" fmla="*/ 6200775 h 6200775"/>
              <a:gd name="connsiteX5" fmla="*/ 0 w 1795187"/>
              <a:gd name="connsiteY5" fmla="*/ 6200775 h 6200775"/>
              <a:gd name="connsiteX6" fmla="*/ 9525 w 1795187"/>
              <a:gd name="connsiteY6" fmla="*/ 0 h 6200775"/>
              <a:gd name="connsiteX0" fmla="*/ 9525 w 1806798"/>
              <a:gd name="connsiteY0" fmla="*/ 0 h 6200775"/>
              <a:gd name="connsiteX1" fmla="*/ 985784 w 1806798"/>
              <a:gd name="connsiteY1" fmla="*/ 1421774 h 6200775"/>
              <a:gd name="connsiteX2" fmla="*/ 537649 w 1806798"/>
              <a:gd name="connsiteY2" fmla="*/ 2857216 h 6200775"/>
              <a:gd name="connsiteX3" fmla="*/ 1282394 w 1806798"/>
              <a:gd name="connsiteY3" fmla="*/ 4636703 h 6200775"/>
              <a:gd name="connsiteX4" fmla="*/ 428625 w 1806798"/>
              <a:gd name="connsiteY4" fmla="*/ 6200775 h 6200775"/>
              <a:gd name="connsiteX5" fmla="*/ 0 w 1806798"/>
              <a:gd name="connsiteY5" fmla="*/ 6200775 h 6200775"/>
              <a:gd name="connsiteX6" fmla="*/ 9525 w 1806798"/>
              <a:gd name="connsiteY6" fmla="*/ 0 h 6200775"/>
              <a:gd name="connsiteX0" fmla="*/ 9525 w 1821675"/>
              <a:gd name="connsiteY0" fmla="*/ 0 h 6200775"/>
              <a:gd name="connsiteX1" fmla="*/ 985784 w 1821675"/>
              <a:gd name="connsiteY1" fmla="*/ 1421774 h 6200775"/>
              <a:gd name="connsiteX2" fmla="*/ 537649 w 1821675"/>
              <a:gd name="connsiteY2" fmla="*/ 2857216 h 6200775"/>
              <a:gd name="connsiteX3" fmla="*/ 1282394 w 1821675"/>
              <a:gd name="connsiteY3" fmla="*/ 4636703 h 6200775"/>
              <a:gd name="connsiteX4" fmla="*/ 428625 w 1821675"/>
              <a:gd name="connsiteY4" fmla="*/ 6200775 h 6200775"/>
              <a:gd name="connsiteX5" fmla="*/ 0 w 1821675"/>
              <a:gd name="connsiteY5" fmla="*/ 6200775 h 6200775"/>
              <a:gd name="connsiteX6" fmla="*/ 9525 w 1821675"/>
              <a:gd name="connsiteY6" fmla="*/ 0 h 6200775"/>
              <a:gd name="connsiteX0" fmla="*/ 9525 w 1821675"/>
              <a:gd name="connsiteY0" fmla="*/ 0 h 6200775"/>
              <a:gd name="connsiteX1" fmla="*/ 985784 w 1821675"/>
              <a:gd name="connsiteY1" fmla="*/ 1421774 h 6200775"/>
              <a:gd name="connsiteX2" fmla="*/ 537649 w 1821675"/>
              <a:gd name="connsiteY2" fmla="*/ 2857216 h 6200775"/>
              <a:gd name="connsiteX3" fmla="*/ 1282394 w 1821675"/>
              <a:gd name="connsiteY3" fmla="*/ 4636703 h 6200775"/>
              <a:gd name="connsiteX4" fmla="*/ 428625 w 1821675"/>
              <a:gd name="connsiteY4" fmla="*/ 6200775 h 6200775"/>
              <a:gd name="connsiteX5" fmla="*/ 0 w 1821675"/>
              <a:gd name="connsiteY5" fmla="*/ 6200775 h 6200775"/>
              <a:gd name="connsiteX6" fmla="*/ 9525 w 1821675"/>
              <a:gd name="connsiteY6" fmla="*/ 0 h 6200775"/>
              <a:gd name="connsiteX0" fmla="*/ 9525 w 1850746"/>
              <a:gd name="connsiteY0" fmla="*/ 0 h 6200775"/>
              <a:gd name="connsiteX1" fmla="*/ 985784 w 1850746"/>
              <a:gd name="connsiteY1" fmla="*/ 1421774 h 6200775"/>
              <a:gd name="connsiteX2" fmla="*/ 537649 w 1850746"/>
              <a:gd name="connsiteY2" fmla="*/ 2857216 h 6200775"/>
              <a:gd name="connsiteX3" fmla="*/ 1282394 w 1850746"/>
              <a:gd name="connsiteY3" fmla="*/ 4636703 h 6200775"/>
              <a:gd name="connsiteX4" fmla="*/ 428625 w 1850746"/>
              <a:gd name="connsiteY4" fmla="*/ 6200775 h 6200775"/>
              <a:gd name="connsiteX5" fmla="*/ 0 w 1850746"/>
              <a:gd name="connsiteY5" fmla="*/ 6200775 h 6200775"/>
              <a:gd name="connsiteX6" fmla="*/ 9525 w 185074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37649 w 1400916"/>
              <a:gd name="connsiteY2" fmla="*/ 2857216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792705"/>
              <a:gd name="connsiteY0" fmla="*/ 0 h 6200775"/>
              <a:gd name="connsiteX1" fmla="*/ 985784 w 1792705"/>
              <a:gd name="connsiteY1" fmla="*/ 1421774 h 6200775"/>
              <a:gd name="connsiteX2" fmla="*/ 540732 w 1792705"/>
              <a:gd name="connsiteY2" fmla="*/ 2856335 h 6200775"/>
              <a:gd name="connsiteX3" fmla="*/ 1282394 w 1792705"/>
              <a:gd name="connsiteY3" fmla="*/ 4636703 h 6200775"/>
              <a:gd name="connsiteX4" fmla="*/ 428625 w 1792705"/>
              <a:gd name="connsiteY4" fmla="*/ 6200775 h 6200775"/>
              <a:gd name="connsiteX5" fmla="*/ 0 w 1792705"/>
              <a:gd name="connsiteY5" fmla="*/ 6200775 h 6200775"/>
              <a:gd name="connsiteX6" fmla="*/ 9525 w 1792705"/>
              <a:gd name="connsiteY6" fmla="*/ 0 h 6200775"/>
              <a:gd name="connsiteX0" fmla="*/ 9525 w 1792705"/>
              <a:gd name="connsiteY0" fmla="*/ 0 h 6200775"/>
              <a:gd name="connsiteX1" fmla="*/ 985784 w 1792705"/>
              <a:gd name="connsiteY1" fmla="*/ 1421774 h 6200775"/>
              <a:gd name="connsiteX2" fmla="*/ 540732 w 1792705"/>
              <a:gd name="connsiteY2" fmla="*/ 2856335 h 6200775"/>
              <a:gd name="connsiteX3" fmla="*/ 1282394 w 1792705"/>
              <a:gd name="connsiteY3" fmla="*/ 4636703 h 6200775"/>
              <a:gd name="connsiteX4" fmla="*/ 428625 w 1792705"/>
              <a:gd name="connsiteY4" fmla="*/ 6200775 h 6200775"/>
              <a:gd name="connsiteX5" fmla="*/ 0 w 1792705"/>
              <a:gd name="connsiteY5" fmla="*/ 6200775 h 6200775"/>
              <a:gd name="connsiteX6" fmla="*/ 9525 w 1792705"/>
              <a:gd name="connsiteY6" fmla="*/ 0 h 6200775"/>
              <a:gd name="connsiteX0" fmla="*/ 9525 w 1821335"/>
              <a:gd name="connsiteY0" fmla="*/ 0 h 6200775"/>
              <a:gd name="connsiteX1" fmla="*/ 985784 w 1821335"/>
              <a:gd name="connsiteY1" fmla="*/ 1421774 h 6200775"/>
              <a:gd name="connsiteX2" fmla="*/ 540732 w 1821335"/>
              <a:gd name="connsiteY2" fmla="*/ 2856335 h 6200775"/>
              <a:gd name="connsiteX3" fmla="*/ 1282394 w 1821335"/>
              <a:gd name="connsiteY3" fmla="*/ 4636703 h 6200775"/>
              <a:gd name="connsiteX4" fmla="*/ 428625 w 1821335"/>
              <a:gd name="connsiteY4" fmla="*/ 6200775 h 6200775"/>
              <a:gd name="connsiteX5" fmla="*/ 0 w 1821335"/>
              <a:gd name="connsiteY5" fmla="*/ 6200775 h 6200775"/>
              <a:gd name="connsiteX6" fmla="*/ 9525 w 1821335"/>
              <a:gd name="connsiteY6" fmla="*/ 0 h 6200775"/>
              <a:gd name="connsiteX0" fmla="*/ 9525 w 1821335"/>
              <a:gd name="connsiteY0" fmla="*/ 0 h 6200775"/>
              <a:gd name="connsiteX1" fmla="*/ 985784 w 1821335"/>
              <a:gd name="connsiteY1" fmla="*/ 1421774 h 6200775"/>
              <a:gd name="connsiteX2" fmla="*/ 540732 w 1821335"/>
              <a:gd name="connsiteY2" fmla="*/ 2856335 h 6200775"/>
              <a:gd name="connsiteX3" fmla="*/ 1282394 w 1821335"/>
              <a:gd name="connsiteY3" fmla="*/ 4636703 h 6200775"/>
              <a:gd name="connsiteX4" fmla="*/ 428625 w 1821335"/>
              <a:gd name="connsiteY4" fmla="*/ 6200775 h 6200775"/>
              <a:gd name="connsiteX5" fmla="*/ 0 w 1821335"/>
              <a:gd name="connsiteY5" fmla="*/ 6200775 h 6200775"/>
              <a:gd name="connsiteX6" fmla="*/ 9525 w 1821335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834" h="6200775">
                <a:moveTo>
                  <a:pt x="9525" y="0"/>
                </a:moveTo>
                <a:cubicBezTo>
                  <a:pt x="416295" y="284690"/>
                  <a:pt x="1425142" y="897762"/>
                  <a:pt x="980939" y="1433666"/>
                </a:cubicBezTo>
                <a:cubicBezTo>
                  <a:pt x="844467" y="1707707"/>
                  <a:pt x="539821" y="2296069"/>
                  <a:pt x="540732" y="2856335"/>
                </a:cubicBezTo>
                <a:cubicBezTo>
                  <a:pt x="541643" y="3416601"/>
                  <a:pt x="743453" y="3982394"/>
                  <a:pt x="1282394" y="4636703"/>
                </a:cubicBezTo>
                <a:cubicBezTo>
                  <a:pt x="1839834" y="5180015"/>
                  <a:pt x="543317" y="6072427"/>
                  <a:pt x="428625" y="6200775"/>
                </a:cubicBezTo>
                <a:lnTo>
                  <a:pt x="0" y="6200775"/>
                </a:lnTo>
                <a:lnTo>
                  <a:pt x="9525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  <a:alpha val="63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prstMaterial="plastic">
            <a:bevelT w="1016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 bwMode="ltGray">
          <a:xfrm>
            <a:off x="9272" y="2705"/>
            <a:ext cx="10277728" cy="1619808"/>
          </a:xfrm>
          <a:custGeom>
            <a:avLst/>
            <a:gdLst>
              <a:gd name="connsiteX0" fmla="*/ 0 w 7724775"/>
              <a:gd name="connsiteY0" fmla="*/ 0 h 1304925"/>
              <a:gd name="connsiteX1" fmla="*/ 7724775 w 7724775"/>
              <a:gd name="connsiteY1" fmla="*/ 0 h 1304925"/>
              <a:gd name="connsiteX2" fmla="*/ 7219950 w 7724775"/>
              <a:gd name="connsiteY2" fmla="*/ 685800 h 1304925"/>
              <a:gd name="connsiteX3" fmla="*/ 6600825 w 7724775"/>
              <a:gd name="connsiteY3" fmla="*/ 876300 h 1304925"/>
              <a:gd name="connsiteX4" fmla="*/ 4314825 w 7724775"/>
              <a:gd name="connsiteY4" fmla="*/ 504825 h 1304925"/>
              <a:gd name="connsiteX5" fmla="*/ 1781175 w 7724775"/>
              <a:gd name="connsiteY5" fmla="*/ 1304925 h 1304925"/>
              <a:gd name="connsiteX6" fmla="*/ 9525 w 7724775"/>
              <a:gd name="connsiteY6" fmla="*/ 400050 h 1304925"/>
              <a:gd name="connsiteX7" fmla="*/ 0 w 7724775"/>
              <a:gd name="connsiteY7" fmla="*/ 0 h 1304925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541463"/>
              <a:gd name="connsiteX1" fmla="*/ 7724775 w 7724775"/>
              <a:gd name="connsiteY1" fmla="*/ 0 h 1541463"/>
              <a:gd name="connsiteX2" fmla="*/ 7219950 w 7724775"/>
              <a:gd name="connsiteY2" fmla="*/ 685800 h 1541463"/>
              <a:gd name="connsiteX3" fmla="*/ 6600825 w 7724775"/>
              <a:gd name="connsiteY3" fmla="*/ 876300 h 1541463"/>
              <a:gd name="connsiteX4" fmla="*/ 4314825 w 7724775"/>
              <a:gd name="connsiteY4" fmla="*/ 504825 h 1541463"/>
              <a:gd name="connsiteX5" fmla="*/ 1781175 w 7724775"/>
              <a:gd name="connsiteY5" fmla="*/ 1304925 h 1541463"/>
              <a:gd name="connsiteX6" fmla="*/ 9525 w 7724775"/>
              <a:gd name="connsiteY6" fmla="*/ 400050 h 1541463"/>
              <a:gd name="connsiteX7" fmla="*/ 0 w 7724775"/>
              <a:gd name="connsiteY7" fmla="*/ 0 h 1541463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2875 w 7724775"/>
              <a:gd name="connsiteY6" fmla="*/ 379961 h 1600206"/>
              <a:gd name="connsiteX7" fmla="*/ 0 w 7724775"/>
              <a:gd name="connsiteY7" fmla="*/ 0 h 1600206"/>
              <a:gd name="connsiteX0" fmla="*/ 0 w 7724775"/>
              <a:gd name="connsiteY0" fmla="*/ 0 h 1602700"/>
              <a:gd name="connsiteX1" fmla="*/ 7724775 w 7724775"/>
              <a:gd name="connsiteY1" fmla="*/ 0 h 1602700"/>
              <a:gd name="connsiteX2" fmla="*/ 7219950 w 7724775"/>
              <a:gd name="connsiteY2" fmla="*/ 685800 h 1602700"/>
              <a:gd name="connsiteX3" fmla="*/ 6600825 w 7724775"/>
              <a:gd name="connsiteY3" fmla="*/ 876300 h 1602700"/>
              <a:gd name="connsiteX4" fmla="*/ 4314825 w 7724775"/>
              <a:gd name="connsiteY4" fmla="*/ 504825 h 1602700"/>
              <a:gd name="connsiteX5" fmla="*/ 1781175 w 7724775"/>
              <a:gd name="connsiteY5" fmla="*/ 1304925 h 1602700"/>
              <a:gd name="connsiteX6" fmla="*/ 2875 w 7724775"/>
              <a:gd name="connsiteY6" fmla="*/ 379961 h 1602700"/>
              <a:gd name="connsiteX7" fmla="*/ 0 w 7724775"/>
              <a:gd name="connsiteY7" fmla="*/ 0 h 1602700"/>
              <a:gd name="connsiteX0" fmla="*/ 0 w 7724775"/>
              <a:gd name="connsiteY0" fmla="*/ 0 h 1545342"/>
              <a:gd name="connsiteX1" fmla="*/ 7724775 w 7724775"/>
              <a:gd name="connsiteY1" fmla="*/ 0 h 1545342"/>
              <a:gd name="connsiteX2" fmla="*/ 7219950 w 7724775"/>
              <a:gd name="connsiteY2" fmla="*/ 685800 h 1545342"/>
              <a:gd name="connsiteX3" fmla="*/ 6600825 w 7724775"/>
              <a:gd name="connsiteY3" fmla="*/ 876300 h 1545342"/>
              <a:gd name="connsiteX4" fmla="*/ 4314825 w 7724775"/>
              <a:gd name="connsiteY4" fmla="*/ 504825 h 1545342"/>
              <a:gd name="connsiteX5" fmla="*/ 1781175 w 7724775"/>
              <a:gd name="connsiteY5" fmla="*/ 1304925 h 1545342"/>
              <a:gd name="connsiteX6" fmla="*/ 2875 w 7724775"/>
              <a:gd name="connsiteY6" fmla="*/ 379961 h 1545342"/>
              <a:gd name="connsiteX7" fmla="*/ 0 w 7724775"/>
              <a:gd name="connsiteY7" fmla="*/ 0 h 154534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24775" h="1622512">
                <a:moveTo>
                  <a:pt x="0" y="0"/>
                </a:moveTo>
                <a:lnTo>
                  <a:pt x="7724775" y="0"/>
                </a:lnTo>
                <a:cubicBezTo>
                  <a:pt x="7556500" y="228600"/>
                  <a:pt x="7398477" y="462188"/>
                  <a:pt x="7219950" y="685800"/>
                </a:cubicBezTo>
                <a:cubicBezTo>
                  <a:pt x="7117969" y="811622"/>
                  <a:pt x="7010059" y="974488"/>
                  <a:pt x="6613156" y="881149"/>
                </a:cubicBezTo>
                <a:cubicBezTo>
                  <a:pt x="6073551" y="698725"/>
                  <a:pt x="5118770" y="460658"/>
                  <a:pt x="4314825" y="504825"/>
                </a:cubicBezTo>
                <a:cubicBezTo>
                  <a:pt x="3510880" y="548992"/>
                  <a:pt x="2429591" y="850086"/>
                  <a:pt x="1781175" y="1304925"/>
                </a:cubicBezTo>
                <a:cubicBezTo>
                  <a:pt x="1239128" y="1622512"/>
                  <a:pt x="218826" y="516953"/>
                  <a:pt x="2875" y="379961"/>
                </a:cubicBezTo>
                <a:cubicBezTo>
                  <a:pt x="1917" y="253307"/>
                  <a:pt x="958" y="126654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/>
          </a:scene3d>
          <a:sp3d extrusionH="76200">
            <a:bevelT w="101600" h="127000"/>
            <a:bevelB w="0" h="0" prst="angle"/>
            <a:extrusionClr>
              <a:schemeClr val="bg2"/>
            </a:extrusionClr>
            <a:contourClr>
              <a:schemeClr val="tx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242048" cy="411480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1621536" y="685800"/>
            <a:ext cx="8851392" cy="3959352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69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/>
          </a:scene3d>
          <a:sp3d>
            <a:bevelT w="1016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defTabSz="914400" rtl="0" eaLnBrk="1" latinLnBrk="0" hangingPunct="1">
              <a:buNone/>
              <a:defRPr 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77440" y="5285232"/>
            <a:ext cx="7242048" cy="630936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5AE6-2398-49F5-B711-5C6BC1B30345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2FD4-C95E-474C-A76D-669849CFE9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550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Gray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flat" dir="t">
                <a:rot lat="0" lon="0" rev="6600000"/>
              </a:lightRig>
            </a:scene3d>
            <a:sp3d extrusionH="31750">
              <a:bevelT w="38100" h="31750" prst="softRound"/>
            </a:sp3d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64808"/>
            <a:ext cx="28448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25AE6-2398-49F5-B711-5C6BC1B30345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9664" y="6464808"/>
            <a:ext cx="38608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64808"/>
            <a:ext cx="28448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A2FD4-C95E-474C-A76D-669849CFE9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5832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000" b="1" kern="1200">
          <a:gradFill flip="none" rotWithShape="1">
            <a:gsLst>
              <a:gs pos="0">
                <a:schemeClr val="tx1"/>
              </a:gs>
              <a:gs pos="44000">
                <a:schemeClr val="tx1">
                  <a:lumMod val="85000"/>
                </a:schemeClr>
              </a:gs>
              <a:gs pos="100000">
                <a:schemeClr val="tx1">
                  <a:lumMod val="50000"/>
                </a:schemeClr>
              </a:gs>
            </a:gsLst>
            <a:lin ang="5400000" scaled="0"/>
            <a:tileRect/>
          </a:gradFill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7F38E20-67F2-4C50-AFA2-1640B1EFB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8550" y="5564188"/>
            <a:ext cx="9144000" cy="1655762"/>
          </a:xfrm>
        </p:spPr>
        <p:txBody>
          <a:bodyPr/>
          <a:lstStyle/>
          <a:p>
            <a:r>
              <a:rPr lang="en-US" altLang="ko-KR" dirty="0"/>
              <a:t>17</a:t>
            </a:r>
            <a:r>
              <a:rPr lang="ko-KR" altLang="en-US" dirty="0"/>
              <a:t>조 </a:t>
            </a:r>
            <a:r>
              <a:rPr lang="ko-KR" altLang="en-US" dirty="0" err="1"/>
              <a:t>안희운</a:t>
            </a:r>
            <a:r>
              <a:rPr lang="en-US" altLang="ko-KR" dirty="0"/>
              <a:t>,</a:t>
            </a:r>
            <a:r>
              <a:rPr lang="ko-KR" altLang="en-US" dirty="0"/>
              <a:t>권순민</a:t>
            </a:r>
            <a:r>
              <a:rPr lang="en-US" altLang="ko-KR" dirty="0"/>
              <a:t>,</a:t>
            </a:r>
            <a:r>
              <a:rPr lang="ko-KR" altLang="en-US" dirty="0" err="1"/>
              <a:t>김승중</a:t>
            </a:r>
            <a:r>
              <a:rPr lang="en-US" altLang="ko-KR" dirty="0"/>
              <a:t>,</a:t>
            </a:r>
            <a:r>
              <a:rPr lang="ko-KR" altLang="en-US" dirty="0"/>
              <a:t>김주연</a:t>
            </a:r>
            <a:r>
              <a:rPr lang="en-US" altLang="ko-KR" dirty="0"/>
              <a:t>,</a:t>
            </a:r>
            <a:r>
              <a:rPr lang="ko-KR" altLang="en-US" dirty="0"/>
              <a:t>이가희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DFEDAF-BF70-44EA-A969-2410A089A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1112838"/>
            <a:ext cx="8096250" cy="38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01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CD859D-A54A-436F-9D47-D47D59D18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3D2005-08E2-427A-BA14-2A3AD0117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키보드와 마우스로 조종함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인칭 시점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플레이어는 서로의 위치를 확인할 수 있음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C2437E-EEC4-4CBE-842A-9B95E0C23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025" y="3863182"/>
            <a:ext cx="2933700" cy="23862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C33A19-1580-4F36-BFB9-5CF37A0B4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025" y="936424"/>
            <a:ext cx="2714034" cy="271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2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9BA87-C940-4818-8C54-D621275D7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에너미</a:t>
            </a:r>
            <a:r>
              <a:rPr lang="ko-KR" altLang="en-US" dirty="0"/>
              <a:t> </a:t>
            </a:r>
            <a:r>
              <a:rPr lang="en-US" altLang="ko-KR" dirty="0"/>
              <a:t>(AI)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57384F-5356-4442-B549-0D21E7737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47825"/>
            <a:ext cx="5000625" cy="447833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플레이어의 시야와 소리를 듣고 추적함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FSM</a:t>
            </a:r>
            <a:r>
              <a:rPr lang="ko-KR" altLang="en-US" dirty="0"/>
              <a:t>을 통해 </a:t>
            </a:r>
            <a:r>
              <a:rPr lang="en-US" altLang="ko-KR" dirty="0"/>
              <a:t>Enemy</a:t>
            </a:r>
            <a:r>
              <a:rPr lang="ko-KR" altLang="en-US" dirty="0"/>
              <a:t>의 동작이 결정됨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FAFB8A-39C1-42EB-AE19-1E356B316481}"/>
              </a:ext>
            </a:extLst>
          </p:cNvPr>
          <p:cNvSpPr/>
          <p:nvPr/>
        </p:nvSpPr>
        <p:spPr>
          <a:xfrm>
            <a:off x="609600" y="5845176"/>
            <a:ext cx="4629150" cy="561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FSM – </a:t>
            </a:r>
            <a:r>
              <a:rPr lang="ko-KR" altLang="en-US" dirty="0"/>
              <a:t>유한 상태 기계 </a:t>
            </a:r>
            <a:r>
              <a:rPr lang="en-US" altLang="ko-KR" dirty="0"/>
              <a:t>(Finite State Machine)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1535D5-1B69-476A-A3C2-7CD3748D4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962" y="1713681"/>
            <a:ext cx="6129451" cy="434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45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74D4C-B575-489A-8B64-8210288B1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C8FDCEDD-C8F5-4A92-B448-F0181AE2B2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7163302"/>
              </p:ext>
            </p:extLst>
          </p:nvPr>
        </p:nvGraphicFramePr>
        <p:xfrm>
          <a:off x="2028826" y="860473"/>
          <a:ext cx="8586787" cy="5835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0905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7759D-698C-40D8-BD9A-43487B88A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ko-KR" altLang="en-US" dirty="0"/>
              <a:t>개발 내용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B93036D-729F-4202-B793-74EA5E7DE0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8833822"/>
              </p:ext>
            </p:extLst>
          </p:nvPr>
        </p:nvGraphicFramePr>
        <p:xfrm>
          <a:off x="1085850" y="1076324"/>
          <a:ext cx="9782175" cy="5683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7736">
                  <a:extLst>
                    <a:ext uri="{9D8B030D-6E8A-4147-A177-3AD203B41FA5}">
                      <a16:colId xmlns:a16="http://schemas.microsoft.com/office/drawing/2014/main" val="2852399856"/>
                    </a:ext>
                  </a:extLst>
                </a:gridCol>
                <a:gridCol w="2382802">
                  <a:extLst>
                    <a:ext uri="{9D8B030D-6E8A-4147-A177-3AD203B41FA5}">
                      <a16:colId xmlns:a16="http://schemas.microsoft.com/office/drawing/2014/main" val="3959793448"/>
                    </a:ext>
                  </a:extLst>
                </a:gridCol>
                <a:gridCol w="1435362">
                  <a:extLst>
                    <a:ext uri="{9D8B030D-6E8A-4147-A177-3AD203B41FA5}">
                      <a16:colId xmlns:a16="http://schemas.microsoft.com/office/drawing/2014/main" val="286279501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92254023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245157238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3468644169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627044934"/>
                    </a:ext>
                  </a:extLst>
                </a:gridCol>
              </a:tblGrid>
              <a:tr h="437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세부내용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~2</a:t>
                      </a:r>
                      <a:r>
                        <a:rPr lang="ko-KR" altLang="en-US" sz="1400" dirty="0"/>
                        <a:t>월 </a:t>
                      </a:r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 </a:t>
                      </a:r>
                      <a:r>
                        <a:rPr lang="en-US" altLang="ko-KR" sz="1400" dirty="0"/>
                        <a:t> 1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 </a:t>
                      </a:r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020513"/>
                  </a:ext>
                </a:extLst>
              </a:tr>
              <a:tr h="329735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Pre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Production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기초 기획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80903"/>
                  </a:ext>
                </a:extLst>
              </a:tr>
              <a:tr h="3297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에셋</a:t>
                      </a:r>
                      <a:r>
                        <a:rPr lang="ko-KR" altLang="en-US" sz="1400" dirty="0"/>
                        <a:t> 조사 및 적용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63479"/>
                  </a:ext>
                </a:extLst>
              </a:tr>
              <a:tr h="375647">
                <a:tc rowSpan="14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Production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대기실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497910"/>
                  </a:ext>
                </a:extLst>
              </a:tr>
              <a:tr h="34225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탈출구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927685"/>
                  </a:ext>
                </a:extLst>
              </a:tr>
              <a:tr h="34225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시작 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206306"/>
                  </a:ext>
                </a:extLst>
              </a:tr>
              <a:tr h="32055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플레이어 움직임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38693"/>
                  </a:ext>
                </a:extLst>
              </a:tr>
              <a:tr h="32055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에너미</a:t>
                      </a:r>
                      <a:r>
                        <a:rPr lang="ko-KR" altLang="en-US" sz="1400" dirty="0"/>
                        <a:t> 순찰 내비게이션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480"/>
                  </a:ext>
                </a:extLst>
              </a:tr>
              <a:tr h="32055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로딩 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572404"/>
                  </a:ext>
                </a:extLst>
              </a:tr>
              <a:tr h="32055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아이템박스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CCDB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710295"/>
                  </a:ext>
                </a:extLst>
              </a:tr>
              <a:tr h="32055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메인 씬 </a:t>
                      </a:r>
                      <a:r>
                        <a:rPr lang="en-US" altLang="ko-KR" sz="1400" dirty="0"/>
                        <a:t>UI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>
                    <a:solidFill>
                      <a:srgbClr val="E7EE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E7EE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019528"/>
                  </a:ext>
                </a:extLst>
              </a:tr>
              <a:tr h="32055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인게임</a:t>
                      </a:r>
                      <a:r>
                        <a:rPr lang="ko-KR" altLang="en-US" sz="1400" dirty="0"/>
                        <a:t> 네트워크 </a:t>
                      </a:r>
                      <a:r>
                        <a:rPr lang="en-US" altLang="ko-KR" sz="1400" dirty="0"/>
                        <a:t>Sync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>
                    <a:solidFill>
                      <a:srgbClr val="CCDB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CCDB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981377"/>
                  </a:ext>
                </a:extLst>
              </a:tr>
              <a:tr h="32055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힐 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E7EE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E7EE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E7EE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833990"/>
                  </a:ext>
                </a:extLst>
              </a:tr>
              <a:tr h="32055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에너미</a:t>
                      </a:r>
                      <a:r>
                        <a:rPr lang="ko-KR" altLang="en-US" sz="1400" dirty="0"/>
                        <a:t> 시야 센서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259548"/>
                  </a:ext>
                </a:extLst>
              </a:tr>
              <a:tr h="32055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에너미</a:t>
                      </a:r>
                      <a:r>
                        <a:rPr lang="ko-KR" altLang="en-US" sz="1400" dirty="0"/>
                        <a:t> 오디오 센서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431387"/>
                  </a:ext>
                </a:extLst>
              </a:tr>
              <a:tr h="3205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카메라 벽 충돌처리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268971"/>
                  </a:ext>
                </a:extLst>
              </a:tr>
              <a:tr h="32055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카메라 </a:t>
                      </a:r>
                      <a:r>
                        <a:rPr lang="en-US" altLang="ko-KR" sz="1400" dirty="0"/>
                        <a:t>shader </a:t>
                      </a:r>
                      <a:r>
                        <a:rPr lang="ko-KR" altLang="en-US" sz="1400" dirty="0"/>
                        <a:t>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E7EE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98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3003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22A28-B85A-43BB-8597-7263BF6ED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9337"/>
            <a:ext cx="10972800" cy="1143000"/>
          </a:xfrm>
        </p:spPr>
        <p:txBody>
          <a:bodyPr/>
          <a:lstStyle/>
          <a:p>
            <a:r>
              <a:rPr lang="ko-KR" altLang="en-US" dirty="0"/>
              <a:t>향후 계획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6749913E-EB4D-4EF8-9031-A0AA3F6DB6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6823170"/>
              </p:ext>
            </p:extLst>
          </p:nvPr>
        </p:nvGraphicFramePr>
        <p:xfrm>
          <a:off x="1343024" y="1397001"/>
          <a:ext cx="9505951" cy="5391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589">
                  <a:extLst>
                    <a:ext uri="{9D8B030D-6E8A-4147-A177-3AD203B41FA5}">
                      <a16:colId xmlns:a16="http://schemas.microsoft.com/office/drawing/2014/main" val="1980246216"/>
                    </a:ext>
                  </a:extLst>
                </a:gridCol>
                <a:gridCol w="2588960">
                  <a:extLst>
                    <a:ext uri="{9D8B030D-6E8A-4147-A177-3AD203B41FA5}">
                      <a16:colId xmlns:a16="http://schemas.microsoft.com/office/drawing/2014/main" val="2961832205"/>
                    </a:ext>
                  </a:extLst>
                </a:gridCol>
                <a:gridCol w="1559549">
                  <a:extLst>
                    <a:ext uri="{9D8B030D-6E8A-4147-A177-3AD203B41FA5}">
                      <a16:colId xmlns:a16="http://schemas.microsoft.com/office/drawing/2014/main" val="2741723659"/>
                    </a:ext>
                  </a:extLst>
                </a:gridCol>
                <a:gridCol w="1732553">
                  <a:extLst>
                    <a:ext uri="{9D8B030D-6E8A-4147-A177-3AD203B41FA5}">
                      <a16:colId xmlns:a16="http://schemas.microsoft.com/office/drawing/2014/main" val="2821606345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3533929071"/>
                    </a:ext>
                  </a:extLst>
                </a:gridCol>
              </a:tblGrid>
              <a:tr h="5261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항목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세부내용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진행중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4</a:t>
                      </a:r>
                      <a:r>
                        <a:rPr lang="ko-KR" altLang="en-US" sz="1500" dirty="0"/>
                        <a:t>월 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5</a:t>
                      </a:r>
                      <a:r>
                        <a:rPr lang="ko-KR" altLang="en-US" sz="1500" dirty="0"/>
                        <a:t>월</a:t>
                      </a:r>
                    </a:p>
                  </a:txBody>
                  <a:tcPr marT="50292" marB="50292"/>
                </a:tc>
                <a:extLst>
                  <a:ext uri="{0D108BD9-81ED-4DB2-BD59-A6C34878D82A}">
                    <a16:rowId xmlns:a16="http://schemas.microsoft.com/office/drawing/2014/main" val="2387872931"/>
                  </a:ext>
                </a:extLst>
              </a:tr>
              <a:tr h="396655">
                <a:tc rowSpan="8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Production</a:t>
                      </a:r>
                      <a:endParaRPr lang="ko-KR" altLang="en-US" sz="15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UI</a:t>
                      </a:r>
                      <a:r>
                        <a:rPr lang="ko-KR" altLang="en-US" sz="1500" dirty="0"/>
                        <a:t> 디자인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 marT="50292" marB="5029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T="50292" marB="5029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T="50292" marB="50292"/>
                </a:tc>
                <a:extLst>
                  <a:ext uri="{0D108BD9-81ED-4DB2-BD59-A6C34878D82A}">
                    <a16:rowId xmlns:a16="http://schemas.microsoft.com/office/drawing/2014/main" val="2037623890"/>
                  </a:ext>
                </a:extLst>
              </a:tr>
              <a:tr h="396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미션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 marT="50292" marB="5029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T="50292" marB="5029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T="50292" marB="50292"/>
                </a:tc>
                <a:extLst>
                  <a:ext uri="{0D108BD9-81ED-4DB2-BD59-A6C34878D82A}">
                    <a16:rowId xmlns:a16="http://schemas.microsoft.com/office/drawing/2014/main" val="2061932592"/>
                  </a:ext>
                </a:extLst>
              </a:tr>
              <a:tr h="396655"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인 게임 사운드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 marT="50292" marB="5029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T="50292" marB="5029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T="50292" marB="50292"/>
                </a:tc>
                <a:extLst>
                  <a:ext uri="{0D108BD9-81ED-4DB2-BD59-A6C34878D82A}">
                    <a16:rowId xmlns:a16="http://schemas.microsoft.com/office/drawing/2014/main" val="2014680578"/>
                  </a:ext>
                </a:extLst>
              </a:tr>
              <a:tr h="396655"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/>
                        <a:t>에너미</a:t>
                      </a:r>
                      <a:r>
                        <a:rPr lang="ko-KR" altLang="en-US" sz="1500" dirty="0"/>
                        <a:t> 공격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 marT="50292" marB="5029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T="50292" marB="5029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T="50292" marB="50292"/>
                </a:tc>
                <a:extLst>
                  <a:ext uri="{0D108BD9-81ED-4DB2-BD59-A6C34878D82A}">
                    <a16:rowId xmlns:a16="http://schemas.microsoft.com/office/drawing/2014/main" val="4278991862"/>
                  </a:ext>
                </a:extLst>
              </a:tr>
              <a:tr h="396655"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인벤토리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 marT="50292" marB="50292">
                    <a:solidFill>
                      <a:srgbClr val="CCDB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T="50292" marB="5029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T="50292" marB="50292"/>
                </a:tc>
                <a:extLst>
                  <a:ext uri="{0D108BD9-81ED-4DB2-BD59-A6C34878D82A}">
                    <a16:rowId xmlns:a16="http://schemas.microsoft.com/office/drawing/2014/main" val="4102930400"/>
                  </a:ext>
                </a:extLst>
              </a:tr>
              <a:tr h="396655"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탈출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 marT="50292" marB="50292">
                    <a:solidFill>
                      <a:srgbClr val="CCDB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T="50292" marB="5029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T="50292" marB="50292"/>
                </a:tc>
                <a:extLst>
                  <a:ext uri="{0D108BD9-81ED-4DB2-BD59-A6C34878D82A}">
                    <a16:rowId xmlns:a16="http://schemas.microsoft.com/office/drawing/2014/main" val="2682704225"/>
                  </a:ext>
                </a:extLst>
              </a:tr>
              <a:tr h="396655"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게임 종료 </a:t>
                      </a:r>
                      <a:r>
                        <a:rPr lang="en-US" altLang="ko-KR" sz="1500" dirty="0"/>
                        <a:t>UI</a:t>
                      </a:r>
                      <a:endParaRPr lang="ko-KR" altLang="en-US" sz="15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 marT="50292" marB="50292">
                    <a:solidFill>
                      <a:srgbClr val="CCDB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T="50292" marB="5029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T="50292" marB="50292"/>
                </a:tc>
                <a:extLst>
                  <a:ext uri="{0D108BD9-81ED-4DB2-BD59-A6C34878D82A}">
                    <a16:rowId xmlns:a16="http://schemas.microsoft.com/office/drawing/2014/main" val="3410216273"/>
                  </a:ext>
                </a:extLst>
              </a:tr>
              <a:tr h="396655"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캐릭터 추가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 marT="50292" marB="50292">
                    <a:solidFill>
                      <a:srgbClr val="CCDB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T="50292" marB="50292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T="50292" marB="50292"/>
                </a:tc>
                <a:extLst>
                  <a:ext uri="{0D108BD9-81ED-4DB2-BD59-A6C34878D82A}">
                    <a16:rowId xmlns:a16="http://schemas.microsoft.com/office/drawing/2014/main" val="210490265"/>
                  </a:ext>
                </a:extLst>
              </a:tr>
              <a:tr h="855103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Polishing &amp; Bug fix</a:t>
                      </a:r>
                      <a:endParaRPr lang="ko-KR" altLang="en-US" sz="15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버그 수정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 marT="50292" marB="50292">
                    <a:solidFill>
                      <a:srgbClr val="CCDB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T="50292" marB="50292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308963"/>
                  </a:ext>
                </a:extLst>
              </a:tr>
              <a:tr h="837125"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밸런스 조정</a:t>
                      </a:r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/>
                    </a:p>
                  </a:txBody>
                  <a:tcPr marT="50292" marB="50292">
                    <a:solidFill>
                      <a:srgbClr val="CCDB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T="50292" marB="5029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T="50292" marB="50292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112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2721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229CD-5115-4E66-B726-3B7E83C5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 </a:t>
            </a:r>
            <a:r>
              <a:rPr lang="en-US" altLang="ko-KR" dirty="0"/>
              <a:t>- </a:t>
            </a:r>
            <a:r>
              <a:rPr lang="ko-KR" altLang="en-US" dirty="0"/>
              <a:t>아이템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66E970-468B-4303-A459-BD076133B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플레이어가 인벤토리에서  꺼내서 쓸 수 있음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C2A42F-B30E-42BE-9D91-649DD3638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90" y="3428998"/>
            <a:ext cx="2662214" cy="20875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B3A6B1-CF19-4AE2-BB91-9BFCF03D3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421" y="3429000"/>
            <a:ext cx="2688279" cy="20875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24F804-B789-4DA9-B513-0AC41B013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543" y="3546488"/>
            <a:ext cx="2688279" cy="185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13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1CC07-1CB1-4EF6-8F6A-9A6DEDA6F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 </a:t>
            </a:r>
            <a:r>
              <a:rPr lang="en-US" altLang="ko-KR" dirty="0"/>
              <a:t>- </a:t>
            </a:r>
            <a:r>
              <a:rPr lang="ko-KR" altLang="en-US" dirty="0"/>
              <a:t>방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9A7F98-D29A-4F06-AE80-7A5CC8AE3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2914" y="4934594"/>
            <a:ext cx="3218795" cy="1652701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호스트 </a:t>
            </a:r>
            <a:r>
              <a:rPr lang="en-US" altLang="ko-KR" sz="2800" dirty="0"/>
              <a:t>&amp;</a:t>
            </a:r>
            <a:r>
              <a:rPr lang="ko-KR" altLang="en-US" sz="2800" dirty="0"/>
              <a:t> </a:t>
            </a:r>
            <a:br>
              <a:rPr lang="en-US" altLang="ko-KR" sz="2800" dirty="0"/>
            </a:br>
            <a:r>
              <a:rPr lang="ko-KR" altLang="en-US" sz="2800" dirty="0"/>
              <a:t>클라이언트 방식</a:t>
            </a:r>
            <a:endParaRPr lang="en-US" altLang="ko-KR" sz="2800" dirty="0"/>
          </a:p>
          <a:p>
            <a:r>
              <a:rPr lang="ko-KR" altLang="en-US" sz="2800" dirty="0"/>
              <a:t>방이 하나</a:t>
            </a:r>
            <a:endParaRPr lang="en-US" altLang="ko-KR" sz="2800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86BC514-210D-4597-844F-784F4C8E4322}"/>
              </a:ext>
            </a:extLst>
          </p:cNvPr>
          <p:cNvSpPr/>
          <p:nvPr/>
        </p:nvSpPr>
        <p:spPr>
          <a:xfrm>
            <a:off x="5392996" y="2708140"/>
            <a:ext cx="1406007" cy="1356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1F32461-FF22-4B1B-9C0D-373FD64E7C1F}"/>
              </a:ext>
            </a:extLst>
          </p:cNvPr>
          <p:cNvGrpSpPr/>
          <p:nvPr/>
        </p:nvGrpSpPr>
        <p:grpSpPr>
          <a:xfrm>
            <a:off x="1552914" y="1487544"/>
            <a:ext cx="3218795" cy="2975298"/>
            <a:chOff x="822228" y="2281814"/>
            <a:chExt cx="3218795" cy="297529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1D206D8-9849-42B1-A268-AFD38D65507A}"/>
                </a:ext>
              </a:extLst>
            </p:cNvPr>
            <p:cNvGrpSpPr/>
            <p:nvPr/>
          </p:nvGrpSpPr>
          <p:grpSpPr>
            <a:xfrm>
              <a:off x="822228" y="2281814"/>
              <a:ext cx="3218795" cy="2975298"/>
              <a:chOff x="822228" y="2281814"/>
              <a:chExt cx="3218795" cy="2975298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E25BE4C0-066C-466D-A1C8-1995536B09B6}"/>
                  </a:ext>
                </a:extLst>
              </p:cNvPr>
              <p:cNvSpPr/>
              <p:nvPr/>
            </p:nvSpPr>
            <p:spPr>
              <a:xfrm>
                <a:off x="822228" y="2281814"/>
                <a:ext cx="1385895" cy="125156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Host</a:t>
                </a:r>
                <a:endParaRPr lang="ko-KR" altLang="en-US" dirty="0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83F49F55-DB64-4A9D-840F-EDD9FDD2BE08}"/>
                  </a:ext>
                </a:extLst>
              </p:cNvPr>
              <p:cNvSpPr/>
              <p:nvPr/>
            </p:nvSpPr>
            <p:spPr>
              <a:xfrm>
                <a:off x="2655128" y="2282228"/>
                <a:ext cx="1385895" cy="1251566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Client</a:t>
                </a:r>
                <a:endParaRPr lang="ko-KR" altLang="en-US" dirty="0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B6870FB8-443C-49CA-81B4-2F7E95EE07D8}"/>
                  </a:ext>
                </a:extLst>
              </p:cNvPr>
              <p:cNvSpPr/>
              <p:nvPr/>
            </p:nvSpPr>
            <p:spPr>
              <a:xfrm>
                <a:off x="873873" y="3939308"/>
                <a:ext cx="1385895" cy="1251566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Client</a:t>
                </a:r>
                <a:endParaRPr lang="ko-KR" altLang="en-US" dirty="0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4F56A19F-F546-47EB-A241-36C89389B561}"/>
                  </a:ext>
                </a:extLst>
              </p:cNvPr>
              <p:cNvSpPr/>
              <p:nvPr/>
            </p:nvSpPr>
            <p:spPr>
              <a:xfrm>
                <a:off x="2623856" y="4005546"/>
                <a:ext cx="1385895" cy="1251566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Client</a:t>
                </a:r>
                <a:endParaRPr lang="ko-KR" altLang="en-US" dirty="0"/>
              </a:p>
            </p:txBody>
          </p: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E11AC6BC-1715-46CE-85A3-AB2BFF16A371}"/>
                  </a:ext>
                </a:extLst>
              </p:cNvPr>
              <p:cNvCxnSpPr>
                <a:stCxn id="42" idx="1"/>
                <a:endCxn id="19" idx="5"/>
              </p:cNvCxnSpPr>
              <p:nvPr/>
            </p:nvCxnSpPr>
            <p:spPr>
              <a:xfrm flipH="1" flipV="1">
                <a:off x="2005163" y="3350092"/>
                <a:ext cx="821653" cy="8387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47EAD2FB-ED91-4BF5-BCAC-1AF664DDDA8A}"/>
                </a:ext>
              </a:extLst>
            </p:cNvPr>
            <p:cNvCxnSpPr>
              <a:stCxn id="41" idx="0"/>
              <a:endCxn id="19" idx="4"/>
            </p:cNvCxnSpPr>
            <p:nvPr/>
          </p:nvCxnSpPr>
          <p:spPr>
            <a:xfrm flipH="1" flipV="1">
              <a:off x="1515176" y="3533380"/>
              <a:ext cx="51645" cy="4059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2C06EAC2-7A71-4BC7-A0F1-10F5B44EDC0F}"/>
                </a:ext>
              </a:extLst>
            </p:cNvPr>
            <p:cNvCxnSpPr>
              <a:stCxn id="30" idx="2"/>
              <a:endCxn id="19" idx="6"/>
            </p:cNvCxnSpPr>
            <p:nvPr/>
          </p:nvCxnSpPr>
          <p:spPr>
            <a:xfrm flipH="1" flipV="1">
              <a:off x="2208123" y="2907597"/>
              <a:ext cx="447005" cy="4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3D67B69-07B8-4CD2-AD3E-E03F7BC6674D}"/>
              </a:ext>
            </a:extLst>
          </p:cNvPr>
          <p:cNvSpPr txBox="1"/>
          <p:nvPr/>
        </p:nvSpPr>
        <p:spPr>
          <a:xfrm>
            <a:off x="7122490" y="4988718"/>
            <a:ext cx="41409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Dedicated Server </a:t>
            </a:r>
            <a:r>
              <a:rPr lang="ko-KR" altLang="en-US" sz="2800" dirty="0"/>
              <a:t>방식</a:t>
            </a: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한 서버에서 방을 여러 개 만들 수 있도록</a:t>
            </a:r>
          </a:p>
          <a:p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B8F8FFB-5E3B-44A5-A35F-D8A86BB86F09}"/>
              </a:ext>
            </a:extLst>
          </p:cNvPr>
          <p:cNvGrpSpPr/>
          <p:nvPr/>
        </p:nvGrpSpPr>
        <p:grpSpPr>
          <a:xfrm>
            <a:off x="7223191" y="1465928"/>
            <a:ext cx="4465920" cy="2996914"/>
            <a:chOff x="7237150" y="1799074"/>
            <a:chExt cx="4465920" cy="2996914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3F60107-1964-4037-9A64-87E3AF93A1BA}"/>
                </a:ext>
              </a:extLst>
            </p:cNvPr>
            <p:cNvSpPr/>
            <p:nvPr/>
          </p:nvSpPr>
          <p:spPr>
            <a:xfrm>
              <a:off x="7237150" y="3659072"/>
              <a:ext cx="1116480" cy="113691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Client</a:t>
              </a:r>
              <a:endParaRPr lang="ko-KR" altLang="en-US" dirty="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3591A5A-9836-4A9A-85AC-04554FEAF7FC}"/>
                </a:ext>
              </a:extLst>
            </p:cNvPr>
            <p:cNvGrpSpPr/>
            <p:nvPr/>
          </p:nvGrpSpPr>
          <p:grpSpPr>
            <a:xfrm>
              <a:off x="7803749" y="1799074"/>
              <a:ext cx="3332722" cy="1143000"/>
              <a:chOff x="8493080" y="274638"/>
              <a:chExt cx="3332722" cy="1143000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EBEFD28-BCBE-40AF-8774-AECC532A1CB0}"/>
                  </a:ext>
                </a:extLst>
              </p:cNvPr>
              <p:cNvSpPr/>
              <p:nvPr/>
            </p:nvSpPr>
            <p:spPr>
              <a:xfrm>
                <a:off x="8493080" y="274638"/>
                <a:ext cx="3332722" cy="114300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Server</a:t>
                </a:r>
              </a:p>
              <a:p>
                <a:pPr algn="ctr"/>
                <a:endParaRPr lang="en-US" altLang="ko-KR" dirty="0"/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106A88B-8838-4298-AC99-2795391DE11B}"/>
                  </a:ext>
                </a:extLst>
              </p:cNvPr>
              <p:cNvSpPr/>
              <p:nvPr/>
            </p:nvSpPr>
            <p:spPr>
              <a:xfrm>
                <a:off x="8701537" y="725804"/>
                <a:ext cx="861082" cy="5851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Room</a:t>
                </a:r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0828BC1A-2BB4-4398-B2D5-EF9484D8C980}"/>
                  </a:ext>
                </a:extLst>
              </p:cNvPr>
              <p:cNvSpPr/>
              <p:nvPr/>
            </p:nvSpPr>
            <p:spPr>
              <a:xfrm>
                <a:off x="9728900" y="725804"/>
                <a:ext cx="861082" cy="5851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Room</a:t>
                </a:r>
                <a:endParaRPr lang="ko-KR" altLang="en-US" dirty="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7E704092-D92A-48F5-9581-ABCF0B485B92}"/>
                  </a:ext>
                </a:extLst>
              </p:cNvPr>
              <p:cNvSpPr/>
              <p:nvPr/>
            </p:nvSpPr>
            <p:spPr>
              <a:xfrm>
                <a:off x="10756263" y="726800"/>
                <a:ext cx="861082" cy="5851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Room</a:t>
                </a:r>
                <a:endParaRPr lang="ko-KR" altLang="en-US" dirty="0"/>
              </a:p>
            </p:txBody>
          </p:sp>
        </p:grp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808DD3F-3944-47B4-BA10-BC2C90DAEF8E}"/>
                </a:ext>
              </a:extLst>
            </p:cNvPr>
            <p:cNvSpPr/>
            <p:nvPr/>
          </p:nvSpPr>
          <p:spPr>
            <a:xfrm>
              <a:off x="8353630" y="3659072"/>
              <a:ext cx="1116480" cy="113691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Client</a:t>
              </a:r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6C04397-27D0-41AD-9701-F48CE5F50017}"/>
                </a:ext>
              </a:extLst>
            </p:cNvPr>
            <p:cNvSpPr/>
            <p:nvPr/>
          </p:nvSpPr>
          <p:spPr>
            <a:xfrm>
              <a:off x="9470110" y="3659072"/>
              <a:ext cx="1116480" cy="113691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Client</a:t>
              </a:r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5AA3BFA-AE60-46BB-AD62-16311FC1A7CC}"/>
                </a:ext>
              </a:extLst>
            </p:cNvPr>
            <p:cNvSpPr/>
            <p:nvPr/>
          </p:nvSpPr>
          <p:spPr>
            <a:xfrm>
              <a:off x="10586590" y="3659072"/>
              <a:ext cx="1116480" cy="113691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Client</a:t>
              </a:r>
              <a:endParaRPr lang="ko-KR" altLang="en-US" dirty="0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CA63BE10-E8E8-49D7-BFA6-24FA0C702275}"/>
                </a:ext>
              </a:extLst>
            </p:cNvPr>
            <p:cNvCxnSpPr>
              <a:stCxn id="38" idx="0"/>
              <a:endCxn id="43" idx="2"/>
            </p:cNvCxnSpPr>
            <p:nvPr/>
          </p:nvCxnSpPr>
          <p:spPr>
            <a:xfrm flipV="1">
              <a:off x="7795390" y="2835352"/>
              <a:ext cx="1674720" cy="8237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E2DB7158-58A0-420D-B2E5-AC55DA2DB5D3}"/>
                </a:ext>
              </a:extLst>
            </p:cNvPr>
            <p:cNvCxnSpPr>
              <a:cxnSpLocks/>
              <a:stCxn id="39" idx="0"/>
              <a:endCxn id="43" idx="2"/>
            </p:cNvCxnSpPr>
            <p:nvPr/>
          </p:nvCxnSpPr>
          <p:spPr>
            <a:xfrm flipV="1">
              <a:off x="8911870" y="2835352"/>
              <a:ext cx="558240" cy="8237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353B6BA1-3EC3-4DA7-94E1-BF218AB80C30}"/>
                </a:ext>
              </a:extLst>
            </p:cNvPr>
            <p:cNvCxnSpPr>
              <a:cxnSpLocks/>
              <a:stCxn id="40" idx="0"/>
              <a:endCxn id="43" idx="2"/>
            </p:cNvCxnSpPr>
            <p:nvPr/>
          </p:nvCxnSpPr>
          <p:spPr>
            <a:xfrm flipH="1" flipV="1">
              <a:off x="9470110" y="2835352"/>
              <a:ext cx="558240" cy="8237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39FDE862-B4B1-40B2-84AB-BE1A6736078F}"/>
                </a:ext>
              </a:extLst>
            </p:cNvPr>
            <p:cNvCxnSpPr>
              <a:cxnSpLocks/>
              <a:stCxn id="44" idx="0"/>
              <a:endCxn id="43" idx="2"/>
            </p:cNvCxnSpPr>
            <p:nvPr/>
          </p:nvCxnSpPr>
          <p:spPr>
            <a:xfrm flipH="1" flipV="1">
              <a:off x="9470110" y="2835352"/>
              <a:ext cx="1674720" cy="8237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5170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4B74A-6633-4CDE-AC71-504DC9B0C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멘토링 도움 받은 점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73B440-A168-4011-AB5D-E78DEDA30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선우홍신</a:t>
            </a:r>
            <a:r>
              <a:rPr lang="ko-KR" altLang="en-US" dirty="0"/>
              <a:t> 멘토님에게 도움 받았습니다</a:t>
            </a:r>
            <a:r>
              <a:rPr lang="en-US" altLang="ko-KR" dirty="0"/>
              <a:t>	</a:t>
            </a:r>
          </a:p>
          <a:p>
            <a:pPr lvl="1"/>
            <a:r>
              <a:rPr lang="en-US" altLang="ko-KR" sz="2400" dirty="0"/>
              <a:t>Striking Distance Studios, </a:t>
            </a:r>
            <a:r>
              <a:rPr lang="ko-KR" altLang="en-US" sz="2400" dirty="0"/>
              <a:t>게임 툴 엔지니어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8" name="Picture 4" descr="스트라이킹 디스턴스 스튜디오, 신작 '칼리스토 프로토콜' 공개 | 루리웹 l RULIWEB">
            <a:extLst>
              <a:ext uri="{FF2B5EF4-FFF2-40B4-BE49-F238E27FC236}">
                <a16:creationId xmlns:a16="http://schemas.microsoft.com/office/drawing/2014/main" id="{B7FBB0F4-3067-4DF9-A8DE-C128C938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903" y="1600201"/>
            <a:ext cx="3226149" cy="127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847BA6-C040-4804-A529-029905550D2F}"/>
              </a:ext>
            </a:extLst>
          </p:cNvPr>
          <p:cNvSpPr txBox="1"/>
          <p:nvPr/>
        </p:nvSpPr>
        <p:spPr>
          <a:xfrm>
            <a:off x="6096000" y="3429000"/>
            <a:ext cx="5622052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개발 방향 제시</a:t>
            </a:r>
            <a:endParaRPr lang="en-US" altLang="ko-KR" sz="3200" dirty="0"/>
          </a:p>
          <a:p>
            <a:pPr lvl="1"/>
            <a:r>
              <a:rPr lang="ko-KR" altLang="en-US" sz="2000" dirty="0" err="1"/>
              <a:t>에너미</a:t>
            </a:r>
            <a:r>
              <a:rPr lang="ko-KR" altLang="en-US" sz="2000" dirty="0"/>
              <a:t> </a:t>
            </a:r>
            <a:r>
              <a:rPr lang="en-US" altLang="ko-KR" sz="2000" dirty="0"/>
              <a:t>FSM , </a:t>
            </a:r>
            <a:r>
              <a:rPr lang="ko-KR" altLang="en-US" sz="2000" dirty="0"/>
              <a:t>멀티플레이어 </a:t>
            </a:r>
            <a:r>
              <a:rPr lang="en-US" altLang="ko-KR" sz="2000" dirty="0"/>
              <a:t>Dedicated Server</a:t>
            </a:r>
          </a:p>
          <a:p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코딩 가이드</a:t>
            </a:r>
            <a:endParaRPr lang="en-US" altLang="ko-KR" sz="3200" dirty="0"/>
          </a:p>
          <a:p>
            <a:pPr lvl="1"/>
            <a:r>
              <a:rPr lang="ko-KR" altLang="en-US" sz="2000" dirty="0" err="1"/>
              <a:t>커밋</a:t>
            </a:r>
            <a:r>
              <a:rPr lang="ko-KR" altLang="en-US" sz="2000" dirty="0"/>
              <a:t> 메시지</a:t>
            </a:r>
            <a:r>
              <a:rPr lang="en-US" altLang="ko-KR" sz="2000" dirty="0"/>
              <a:t>, </a:t>
            </a:r>
            <a:r>
              <a:rPr lang="ko-KR" altLang="en-US" sz="2000" dirty="0"/>
              <a:t>코드 최적화</a:t>
            </a:r>
            <a:endParaRPr lang="en-US" altLang="ko-KR" sz="2000" dirty="0"/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FF1F2-C59B-4D83-B9CD-7C01C0CEBA6E}"/>
              </a:ext>
            </a:extLst>
          </p:cNvPr>
          <p:cNvSpPr txBox="1"/>
          <p:nvPr/>
        </p:nvSpPr>
        <p:spPr>
          <a:xfrm>
            <a:off x="609600" y="3429000"/>
            <a:ext cx="464563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일정관리와 </a:t>
            </a:r>
            <a:r>
              <a:rPr lang="en-US" altLang="ko-KR" sz="3200" dirty="0"/>
              <a:t>Trello </a:t>
            </a:r>
            <a:r>
              <a:rPr lang="ko-KR" altLang="en-US" sz="3200" dirty="0"/>
              <a:t>사용</a:t>
            </a:r>
            <a:endParaRPr lang="en-US" altLang="ko-KR" sz="3200" dirty="0"/>
          </a:p>
          <a:p>
            <a:pPr lvl="1"/>
            <a:r>
              <a:rPr lang="ko-KR" altLang="en-US" sz="2000" dirty="0"/>
              <a:t>작업 분할</a:t>
            </a:r>
            <a:r>
              <a:rPr lang="en-US" altLang="ko-KR" sz="2000" dirty="0"/>
              <a:t>, </a:t>
            </a:r>
            <a:r>
              <a:rPr lang="ko-KR" altLang="en-US" sz="2000" dirty="0"/>
              <a:t>작업 진척사항 공유</a:t>
            </a:r>
            <a:r>
              <a:rPr lang="en-US" altLang="ko-KR" sz="2000" dirty="0"/>
              <a:t>  </a:t>
            </a:r>
          </a:p>
          <a:p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의사소통</a:t>
            </a:r>
            <a:endParaRPr lang="en-US" altLang="ko-KR" sz="3200" dirty="0"/>
          </a:p>
          <a:p>
            <a:pPr lvl="1"/>
            <a:r>
              <a:rPr lang="ko-KR" altLang="en-US" sz="2000" dirty="0"/>
              <a:t>회의 방식의 변화</a:t>
            </a:r>
            <a:r>
              <a:rPr lang="en-US" altLang="ko-KR" sz="2000" dirty="0"/>
              <a:t>, </a:t>
            </a:r>
            <a:r>
              <a:rPr lang="ko-KR" altLang="en-US" sz="2000" dirty="0"/>
              <a:t>메신저 활용</a:t>
            </a:r>
            <a:endParaRPr lang="en-US" altLang="ko-KR" sz="20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801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889E9-FF2C-49B6-9661-D7630612C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멘토링 향후 도움 받을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87A465-F765-413F-BEAF-DF5E5D8DC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추가적인 개발에 있어서의 방향성</a:t>
            </a:r>
            <a:endParaRPr lang="en-US" altLang="ko-KR" dirty="0"/>
          </a:p>
          <a:p>
            <a:pPr lvl="1"/>
            <a:r>
              <a:rPr lang="ko-KR" altLang="en-US" sz="2000" dirty="0"/>
              <a:t>아이템 추가</a:t>
            </a:r>
            <a:r>
              <a:rPr lang="en-US" altLang="ko-KR" sz="2000" dirty="0"/>
              <a:t>, </a:t>
            </a:r>
            <a:r>
              <a:rPr lang="ko-KR" altLang="en-US" sz="2000" dirty="0"/>
              <a:t>멀티플레이어 방 생성</a:t>
            </a:r>
            <a:endParaRPr lang="en-US" altLang="ko-KR" sz="2000" dirty="0"/>
          </a:p>
          <a:p>
            <a:endParaRPr lang="en-US" altLang="ko-KR" dirty="0"/>
          </a:p>
          <a:p>
            <a:r>
              <a:rPr lang="ko-KR" altLang="en-US" dirty="0"/>
              <a:t>서로 연관된 작업 파트에서의 역할 분담</a:t>
            </a:r>
            <a:endParaRPr lang="en-US" altLang="ko-KR" dirty="0"/>
          </a:p>
          <a:p>
            <a:pPr lvl="1"/>
            <a:r>
              <a:rPr lang="ko-KR" altLang="en-US" sz="2000" dirty="0"/>
              <a:t>인벤토리</a:t>
            </a:r>
            <a:r>
              <a:rPr lang="en-US" altLang="ko-KR" sz="2000" dirty="0"/>
              <a:t>,  </a:t>
            </a:r>
            <a:r>
              <a:rPr lang="ko-KR" altLang="en-US" sz="2000" dirty="0"/>
              <a:t>캐릭터 추가</a:t>
            </a:r>
            <a:endParaRPr lang="en-US" altLang="ko-KR" sz="2000" dirty="0"/>
          </a:p>
          <a:p>
            <a:endParaRPr lang="en-US" altLang="ko-KR" dirty="0"/>
          </a:p>
          <a:p>
            <a:r>
              <a:rPr lang="ko-KR" altLang="en-US" dirty="0"/>
              <a:t>게임  </a:t>
            </a:r>
            <a:r>
              <a:rPr lang="ko-KR" altLang="en-US" dirty="0" err="1"/>
              <a:t>밸런싱</a:t>
            </a:r>
            <a:r>
              <a:rPr lang="ko-KR" altLang="en-US" dirty="0"/>
              <a:t> 및 유지 보수</a:t>
            </a:r>
            <a:endParaRPr lang="en-US" altLang="ko-KR" dirty="0"/>
          </a:p>
          <a:p>
            <a:pPr lvl="1"/>
            <a:r>
              <a:rPr lang="ko-KR" altLang="en-US" sz="2000" dirty="0"/>
              <a:t>사용자 퀄리티를 만족시키는 방법</a:t>
            </a:r>
            <a:endParaRPr lang="en-US" altLang="ko-KR" sz="2000" dirty="0"/>
          </a:p>
          <a:p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9451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D9DE2-123A-4B76-A2F9-FFFF25379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651233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E4C54-065C-4110-9362-60590A0F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25209-5F3C-4031-A184-6B37B06C8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프로젝트 소개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개발 내용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향후 계획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멘토링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653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950A7-CB2F-40C3-8386-3274523705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3502691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465D4-26AA-476E-87CA-0B8DE831E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부록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인 게임 스크린샷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B371E338-3672-4D0D-80E1-0DE9ACBA4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57" y="1548607"/>
            <a:ext cx="3331702" cy="1874082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4F98B5-46FC-4344-8BEA-0630E98E3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73" y="3971645"/>
            <a:ext cx="3331703" cy="18740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C1247C-A059-4690-81A6-64DDC30D7D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58" y="3996248"/>
            <a:ext cx="3331701" cy="18740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DFF87BD-787D-453F-B2DD-BD645CE5C3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73" y="1548607"/>
            <a:ext cx="3331703" cy="18740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38FDB2-BB3B-46E2-902B-51BC5B23A5DD}"/>
              </a:ext>
            </a:extLst>
          </p:cNvPr>
          <p:cNvSpPr txBox="1"/>
          <p:nvPr/>
        </p:nvSpPr>
        <p:spPr>
          <a:xfrm>
            <a:off x="1596673" y="3509920"/>
            <a:ext cx="14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</a:schemeClr>
                </a:solidFill>
              </a:rPr>
              <a:t>로딩 스크린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0CAB38-865E-40F6-A012-373EE86219AE}"/>
              </a:ext>
            </a:extLst>
          </p:cNvPr>
          <p:cNvSpPr txBox="1"/>
          <p:nvPr/>
        </p:nvSpPr>
        <p:spPr>
          <a:xfrm>
            <a:off x="7486657" y="3506866"/>
            <a:ext cx="184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</a:schemeClr>
                </a:solidFill>
              </a:rPr>
              <a:t>에너미</a:t>
            </a:r>
            <a:endParaRPr lang="ko-KR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EC0DB2-9996-47C8-B4E4-68C7EA68CF85}"/>
              </a:ext>
            </a:extLst>
          </p:cNvPr>
          <p:cNvSpPr txBox="1"/>
          <p:nvPr/>
        </p:nvSpPr>
        <p:spPr>
          <a:xfrm>
            <a:off x="1596673" y="6025352"/>
            <a:ext cx="282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</a:schemeClr>
                </a:solidFill>
              </a:rPr>
              <a:t>아이템 박스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FA02FC-9D37-496C-A548-0E42DCA06D82}"/>
              </a:ext>
            </a:extLst>
          </p:cNvPr>
          <p:cNvSpPr txBox="1"/>
          <p:nvPr/>
        </p:nvSpPr>
        <p:spPr>
          <a:xfrm>
            <a:off x="7486657" y="6025352"/>
            <a:ext cx="282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</a:schemeClr>
                </a:solidFill>
              </a:rPr>
              <a:t>탈출구</a:t>
            </a:r>
          </a:p>
        </p:txBody>
      </p:sp>
    </p:spTree>
    <p:extLst>
      <p:ext uri="{BB962C8B-B14F-4D97-AF65-F5344CB8AC3E}">
        <p14:creationId xmlns:p14="http://schemas.microsoft.com/office/powerpoint/2010/main" val="2029016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CEBD4-CFC6-4643-8C2F-016E35F9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부록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– Trello Page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D9110B-DD40-4817-B783-7A9012DEF7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19"/>
          <a:stretch/>
        </p:blipFill>
        <p:spPr>
          <a:xfrm>
            <a:off x="849230" y="1417638"/>
            <a:ext cx="10493540" cy="500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39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EFABC-3ECF-4DF1-8A41-00CFA556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C36E9-D9D3-4E00-91CC-CD1827851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3D </a:t>
            </a:r>
            <a:r>
              <a:rPr lang="ko-KR" altLang="en-US" dirty="0"/>
              <a:t>멀티플레이어 게임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PC</a:t>
            </a:r>
            <a:r>
              <a:rPr lang="ko-KR" altLang="en-US" dirty="0"/>
              <a:t> 전용 게임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미래 세계관인 우주선에서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플레이어 로봇이 </a:t>
            </a:r>
            <a:r>
              <a:rPr lang="en-US" altLang="ko-KR" dirty="0"/>
              <a:t>Enemy </a:t>
            </a:r>
            <a:r>
              <a:rPr lang="ko-KR" altLang="en-US" dirty="0"/>
              <a:t>로봇을 피해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미션을 수행하고 탈출하는 게임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6987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45230-0938-49BD-B9ED-EF1D5ACC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47516A-1E33-4FD8-9F90-D746EB40D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플레이어 체력이 존재함</a:t>
            </a:r>
            <a:endParaRPr lang="en-US" altLang="ko-KR" dirty="0"/>
          </a:p>
          <a:p>
            <a:r>
              <a:rPr lang="ko-KR" altLang="en-US" dirty="0"/>
              <a:t>죽일 수 없는 </a:t>
            </a:r>
            <a:r>
              <a:rPr lang="ko-KR" altLang="en-US" dirty="0" err="1"/>
              <a:t>에너미</a:t>
            </a:r>
            <a:r>
              <a:rPr lang="ko-KR" altLang="en-US" dirty="0"/>
              <a:t> 로봇이 있음</a:t>
            </a:r>
            <a:endParaRPr lang="en-US" altLang="ko-KR" dirty="0"/>
          </a:p>
          <a:p>
            <a:r>
              <a:rPr lang="ko-KR" altLang="en-US" dirty="0" err="1"/>
              <a:t>에너미</a:t>
            </a:r>
            <a:r>
              <a:rPr lang="ko-KR" altLang="en-US" dirty="0"/>
              <a:t> 로봇은 </a:t>
            </a:r>
            <a:r>
              <a:rPr lang="en-US" altLang="ko-KR" dirty="0"/>
              <a:t>AI</a:t>
            </a:r>
            <a:r>
              <a:rPr lang="ko-KR" altLang="en-US" dirty="0"/>
              <a:t>가 조종하게 됨</a:t>
            </a:r>
            <a:endParaRPr lang="en-US" altLang="ko-KR" dirty="0"/>
          </a:p>
          <a:p>
            <a:r>
              <a:rPr lang="ko-KR" altLang="en-US" dirty="0" err="1"/>
              <a:t>에너미는</a:t>
            </a:r>
            <a:r>
              <a:rPr lang="ko-KR" altLang="en-US" dirty="0"/>
              <a:t> 플레이어를 공격하여 체력을 깎음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플레이어가 미션을 수행하고 탈출하면 게임 종료</a:t>
            </a:r>
            <a:endParaRPr lang="en-US" altLang="ko-KR" dirty="0"/>
          </a:p>
          <a:p>
            <a:r>
              <a:rPr lang="ko-KR" altLang="en-US" dirty="0" err="1"/>
              <a:t>에너미로부터</a:t>
            </a:r>
            <a:r>
              <a:rPr lang="ko-KR" altLang="en-US" dirty="0"/>
              <a:t> 공격받아 체력이 </a:t>
            </a:r>
            <a:r>
              <a:rPr lang="en-US" altLang="ko-KR" dirty="0"/>
              <a:t>0</a:t>
            </a:r>
            <a:r>
              <a:rPr lang="ko-KR" altLang="en-US" dirty="0"/>
              <a:t>이 될 시에도 게임 종료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43527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D594B-EACC-43DB-A164-BB65A45C7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게임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6C7CD3-CCDA-4E6A-B7DC-103FF23CB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1917177"/>
            <a:ext cx="3321744" cy="18266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83809D-47C9-44EB-931A-ECBB70A4E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463" y="4683402"/>
            <a:ext cx="3390631" cy="18879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3CCD37-88F2-4B6D-88E7-048D38E85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394" y="3170738"/>
            <a:ext cx="3390631" cy="1903512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EFAE7235-6B01-4C58-9CFB-791C9A487CFD}"/>
              </a:ext>
            </a:extLst>
          </p:cNvPr>
          <p:cNvSpPr/>
          <p:nvPr/>
        </p:nvSpPr>
        <p:spPr>
          <a:xfrm>
            <a:off x="3717165" y="3898037"/>
            <a:ext cx="588135" cy="5665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E69B3883-E9F0-4915-9167-5DCF5C9DFE36}"/>
              </a:ext>
            </a:extLst>
          </p:cNvPr>
          <p:cNvSpPr/>
          <p:nvPr/>
        </p:nvSpPr>
        <p:spPr>
          <a:xfrm rot="14107108">
            <a:off x="5841680" y="5075292"/>
            <a:ext cx="508640" cy="581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890B5A-32E8-4F8E-8D0C-EC666F8B40BA}"/>
              </a:ext>
            </a:extLst>
          </p:cNvPr>
          <p:cNvSpPr txBox="1"/>
          <p:nvPr/>
        </p:nvSpPr>
        <p:spPr>
          <a:xfrm>
            <a:off x="1276350" y="1481976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&lt;&lt;Start&gt;&gt;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9CCAB-B491-4058-8D2A-D573EDE94960}"/>
              </a:ext>
            </a:extLst>
          </p:cNvPr>
          <p:cNvSpPr txBox="1"/>
          <p:nvPr/>
        </p:nvSpPr>
        <p:spPr>
          <a:xfrm>
            <a:off x="1135889" y="4203531"/>
            <a:ext cx="224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&lt;&lt;</a:t>
            </a:r>
            <a:r>
              <a:rPr lang="en-US" altLang="ko-KR" dirty="0" err="1"/>
              <a:t>WaitingRoom</a:t>
            </a:r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2E129-61B3-46A0-8FEB-D52FB30DD13E}"/>
              </a:ext>
            </a:extLst>
          </p:cNvPr>
          <p:cNvSpPr txBox="1"/>
          <p:nvPr/>
        </p:nvSpPr>
        <p:spPr>
          <a:xfrm>
            <a:off x="6962774" y="2762443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&lt;&lt;</a:t>
            </a:r>
            <a:r>
              <a:rPr lang="en-US" altLang="ko-KR" dirty="0" err="1"/>
              <a:t>GamePlay</a:t>
            </a:r>
            <a:r>
              <a:rPr lang="en-US" altLang="ko-KR" dirty="0"/>
              <a:t>&gt;&gt;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92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CD549-F5C9-4205-BFC3-E5781597D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대기실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0FF798-6618-4EEB-98F7-F1AC86B10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867" y="1324374"/>
            <a:ext cx="4079608" cy="2271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BB4A4D-13BC-464B-AB78-BA7F45192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432" y="4202257"/>
            <a:ext cx="4037043" cy="2270837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9212C2A-00F7-444B-8EB0-7FED5A616416}"/>
              </a:ext>
            </a:extLst>
          </p:cNvPr>
          <p:cNvSpPr/>
          <p:nvPr/>
        </p:nvSpPr>
        <p:spPr>
          <a:xfrm>
            <a:off x="5509080" y="2009911"/>
            <a:ext cx="692777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A08074E-0B3A-467E-80E7-BE942FBC41B1}"/>
              </a:ext>
            </a:extLst>
          </p:cNvPr>
          <p:cNvSpPr/>
          <p:nvPr/>
        </p:nvSpPr>
        <p:spPr>
          <a:xfrm>
            <a:off x="5795679" y="5108663"/>
            <a:ext cx="390525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CA9DBF-B528-4B10-8D89-8EC01A871D1D}"/>
              </a:ext>
            </a:extLst>
          </p:cNvPr>
          <p:cNvSpPr txBox="1"/>
          <p:nvPr/>
        </p:nvSpPr>
        <p:spPr>
          <a:xfrm>
            <a:off x="5357956" y="2965738"/>
            <a:ext cx="995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75717B-B5BA-4FC0-9650-9D4EBFEF86C1}"/>
              </a:ext>
            </a:extLst>
          </p:cNvPr>
          <p:cNvSpPr txBox="1"/>
          <p:nvPr/>
        </p:nvSpPr>
        <p:spPr>
          <a:xfrm>
            <a:off x="4902158" y="5934652"/>
            <a:ext cx="217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플레이어 준비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42C9C1D-5A53-4A98-A11D-CB604370C6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91"/>
          <a:stretch/>
        </p:blipFill>
        <p:spPr>
          <a:xfrm>
            <a:off x="898412" y="4202257"/>
            <a:ext cx="4061859" cy="2271600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8506A40-217E-47D1-AB71-1D94B84C2C78}"/>
              </a:ext>
            </a:extLst>
          </p:cNvPr>
          <p:cNvSpPr/>
          <p:nvPr/>
        </p:nvSpPr>
        <p:spPr>
          <a:xfrm rot="8724752">
            <a:off x="5525494" y="3669115"/>
            <a:ext cx="633059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5E9967-A906-44FD-9422-2EFB318344D9}"/>
              </a:ext>
            </a:extLst>
          </p:cNvPr>
          <p:cNvSpPr txBox="1"/>
          <p:nvPr/>
        </p:nvSpPr>
        <p:spPr>
          <a:xfrm>
            <a:off x="5390585" y="4386552"/>
            <a:ext cx="120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유저 접속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0649E12-90FE-4E4D-B839-24BC944CD7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74"/>
          <a:stretch/>
        </p:blipFill>
        <p:spPr>
          <a:xfrm>
            <a:off x="898412" y="1324374"/>
            <a:ext cx="4074409" cy="22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25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A6530-66BF-49C0-9159-B0F67923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 게임 디자인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B9386E-95FF-4419-8684-538B913E3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05125" cy="4351338"/>
          </a:xfrm>
        </p:spPr>
        <p:txBody>
          <a:bodyPr/>
          <a:lstStyle/>
          <a:p>
            <a:r>
              <a:rPr lang="ko-KR" altLang="en-US" dirty="0"/>
              <a:t>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2D1069-BE9F-4710-B79B-8EB215602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63" b="1865"/>
          <a:stretch/>
        </p:blipFill>
        <p:spPr>
          <a:xfrm>
            <a:off x="742950" y="2697387"/>
            <a:ext cx="3284610" cy="26583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D5993C-6CE1-47CC-83C5-ED3BC2DB2D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850"/>
          <a:stretch/>
        </p:blipFill>
        <p:spPr>
          <a:xfrm>
            <a:off x="4322265" y="2697387"/>
            <a:ext cx="3861141" cy="2658334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70B2E90-F127-4822-9C1B-DE7F3645B943}"/>
              </a:ext>
            </a:extLst>
          </p:cNvPr>
          <p:cNvSpPr txBox="1">
            <a:spLocks/>
          </p:cNvSpPr>
          <p:nvPr/>
        </p:nvSpPr>
        <p:spPr>
          <a:xfrm>
            <a:off x="4322265" y="1850885"/>
            <a:ext cx="29051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플레이어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FCE4FF-F186-42F8-83DE-AA5CFBAFEE2C}"/>
              </a:ext>
            </a:extLst>
          </p:cNvPr>
          <p:cNvSpPr txBox="1">
            <a:spLocks/>
          </p:cNvSpPr>
          <p:nvPr/>
        </p:nvSpPr>
        <p:spPr>
          <a:xfrm>
            <a:off x="8543925" y="1850885"/>
            <a:ext cx="29051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에너미</a:t>
            </a:r>
            <a:endParaRPr lang="ko-KR" altLang="en-US" dirty="0"/>
          </a:p>
        </p:txBody>
      </p:sp>
      <p:pic>
        <p:nvPicPr>
          <p:cNvPr id="8" name="Picture 6" descr="screenshot">
            <a:extLst>
              <a:ext uri="{FF2B5EF4-FFF2-40B4-BE49-F238E27FC236}">
                <a16:creationId xmlns:a16="http://schemas.microsoft.com/office/drawing/2014/main" id="{47EEF426-6D1C-47BF-BCD4-F6A26AB5B2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35"/>
          <a:stretch/>
        </p:blipFill>
        <p:spPr bwMode="auto">
          <a:xfrm>
            <a:off x="8448310" y="2697387"/>
            <a:ext cx="3547470" cy="265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567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527D88-D6E5-45D4-AE33-2F69DC97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DB512D-891F-4D08-82C1-D6E3EF903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4413234" cy="4486274"/>
          </a:xfrm>
        </p:spPr>
        <p:txBody>
          <a:bodyPr/>
          <a:lstStyle/>
          <a:p>
            <a:r>
              <a:rPr lang="ko-KR" altLang="en-US" dirty="0"/>
              <a:t>아이템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08B1372-2106-4110-B892-C43AF8FB7172}"/>
              </a:ext>
            </a:extLst>
          </p:cNvPr>
          <p:cNvGrpSpPr/>
          <p:nvPr/>
        </p:nvGrpSpPr>
        <p:grpSpPr>
          <a:xfrm>
            <a:off x="838200" y="2325600"/>
            <a:ext cx="4413234" cy="2206800"/>
            <a:chOff x="5088033" y="2111345"/>
            <a:chExt cx="4413234" cy="22068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927B694-72FB-492C-A836-CE7CB7E8E1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882" t="23078" r="22882"/>
            <a:stretch/>
          </p:blipFill>
          <p:spPr>
            <a:xfrm>
              <a:off x="5088033" y="2111345"/>
              <a:ext cx="2206434" cy="220643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806BFC7-3491-48B9-88B5-3F9F4510F7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271" r="14271"/>
            <a:stretch/>
          </p:blipFill>
          <p:spPr>
            <a:xfrm>
              <a:off x="7294467" y="2111345"/>
              <a:ext cx="2206800" cy="22068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F5EDA47-67E7-4586-BE5E-0B971D39F7BE}"/>
              </a:ext>
            </a:extLst>
          </p:cNvPr>
          <p:cNvSpPr txBox="1"/>
          <p:nvPr/>
        </p:nvSpPr>
        <p:spPr>
          <a:xfrm>
            <a:off x="838200" y="4824046"/>
            <a:ext cx="4413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아이템은 맵 아이템 상자에 들어있음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플레이어가 인벤토리에 넣고 사용 가능함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F89329E0-B5E2-4834-835B-C5C694C94353}"/>
              </a:ext>
            </a:extLst>
          </p:cNvPr>
          <p:cNvSpPr txBox="1">
            <a:spLocks/>
          </p:cNvSpPr>
          <p:nvPr/>
        </p:nvSpPr>
        <p:spPr>
          <a:xfrm>
            <a:off x="6096000" y="1690689"/>
            <a:ext cx="4413234" cy="448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탈출구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9D25E1D-028D-46B0-A25F-5E09D095E9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151"/>
          <a:stretch/>
        </p:blipFill>
        <p:spPr>
          <a:xfrm>
            <a:off x="6300788" y="2325409"/>
            <a:ext cx="2352675" cy="22066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1583DE9-39C3-4E1D-8C71-F3AF019893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00" r="15158"/>
          <a:stretch/>
        </p:blipFill>
        <p:spPr>
          <a:xfrm>
            <a:off x="8653463" y="2325409"/>
            <a:ext cx="2352675" cy="22066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93FAEA-BF89-4D5E-9958-1BDCE6D3BDD5}"/>
              </a:ext>
            </a:extLst>
          </p:cNvPr>
          <p:cNvSpPr txBox="1"/>
          <p:nvPr/>
        </p:nvSpPr>
        <p:spPr>
          <a:xfrm>
            <a:off x="6300788" y="4824046"/>
            <a:ext cx="5148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플레이어들이 정해진 미션을 </a:t>
            </a:r>
            <a:r>
              <a:rPr lang="ko-KR" altLang="en-US" dirty="0" err="1"/>
              <a:t>수행시</a:t>
            </a:r>
            <a:r>
              <a:rPr lang="ko-KR" altLang="en-US" dirty="0"/>
              <a:t> </a:t>
            </a:r>
            <a:r>
              <a:rPr lang="ko-KR" altLang="en-US" dirty="0" err="1"/>
              <a:t>작동가능함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탈출구의 문을 열고 나가면 플레이어는 승리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6566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BF7F4-5000-4963-9A9D-7A521FC9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미션 </a:t>
            </a:r>
            <a:r>
              <a:rPr lang="en-US" altLang="ko-KR" dirty="0"/>
              <a:t>(</a:t>
            </a:r>
            <a:r>
              <a:rPr lang="ko-KR" altLang="en-US" dirty="0" err="1"/>
              <a:t>개발중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6B26B9-EE18-40D3-8734-5F7601F48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정해진 미션을 일정 이상 수행하여 탈출구를 열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여러 종류의 미니게임을 실행하게 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미니게임 중에 공격받을 수 있음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-&gt; </a:t>
            </a:r>
            <a:r>
              <a:rPr lang="ko-KR" altLang="en-US" dirty="0"/>
              <a:t>다른 플레이어의 엄호가 필요함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r>
              <a:rPr lang="en-US" altLang="ko-KR" dirty="0"/>
              <a:t>  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DC11AC-1E9E-49F6-9C33-C6923A101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9" t="20445" r="23279" b="11944"/>
          <a:stretch/>
        </p:blipFill>
        <p:spPr>
          <a:xfrm>
            <a:off x="9258301" y="2843726"/>
            <a:ext cx="2324099" cy="298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69189"/>
      </p:ext>
    </p:extLst>
  </p:cSld>
  <p:clrMapOvr>
    <a:masterClrMapping/>
  </p:clrMapOvr>
</p:sld>
</file>

<file path=ppt/theme/theme1.xml><?xml version="1.0" encoding="utf-8"?>
<a:theme xmlns:a="http://schemas.openxmlformats.org/drawingml/2006/main" name="New_3D01">
  <a:themeElements>
    <a:clrScheme name="3D01">
      <a:dk1>
        <a:sysClr val="windowText" lastClr="000000"/>
      </a:dk1>
      <a:lt1>
        <a:sysClr val="window" lastClr="FFFFFF"/>
      </a:lt1>
      <a:dk2>
        <a:srgbClr val="04617B"/>
      </a:dk2>
      <a:lt2>
        <a:srgbClr val="E3E9E5"/>
      </a:lt2>
      <a:accent1>
        <a:srgbClr val="088CDE"/>
      </a:accent1>
      <a:accent2>
        <a:srgbClr val="17C952"/>
      </a:accent2>
      <a:accent3>
        <a:srgbClr val="E16F4B"/>
      </a:accent3>
      <a:accent4>
        <a:srgbClr val="0FCBF1"/>
      </a:accent4>
      <a:accent5>
        <a:srgbClr val="9E7FF5"/>
      </a:accent5>
      <a:accent6>
        <a:srgbClr val="E29702"/>
      </a:accent6>
      <a:hlink>
        <a:srgbClr val="E2D700"/>
      </a:hlink>
      <a:folHlink>
        <a:srgbClr val="85DFD0"/>
      </a:folHlink>
    </a:clrScheme>
    <a:fontScheme name="3D01">
      <a:majorFont>
        <a:latin typeface="Franklin Gothic Demi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Franklin Gothic Book"/>
        <a:ea typeface=""/>
        <a:cs typeface=""/>
        <a:font script="Jpan" typeface="HG丸ｺﾞｼｯｸM-PRO"/>
        <a:font script="Hang" typeface="맑은 고딕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3D0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shade val="98000"/>
                <a:satMod val="130000"/>
              </a:schemeClr>
            </a:gs>
            <a:gs pos="80000">
              <a:schemeClr val="phClr">
                <a:shade val="50000"/>
                <a:satMod val="150000"/>
              </a:schemeClr>
            </a:gs>
            <a:gs pos="100000">
              <a:schemeClr val="phClr">
                <a:shade val="80000"/>
                <a:satMod val="150000"/>
              </a:schemeClr>
            </a:gs>
          </a:gsLst>
          <a:path path="circle">
            <a:fillToRect r="100000" b="100000"/>
          </a:path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88900" dist="38100" dir="27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88900" dist="63500" dir="27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600000"/>
            </a:lightRig>
          </a:scene3d>
          <a:sp3d>
            <a:bevelT w="38100" h="25400" prst="softRound"/>
          </a:sp3d>
        </a:effectStyle>
        <a:effectStyle>
          <a:effectLst>
            <a:outerShdw blurRad="88900" dist="63500" dir="27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6600000"/>
            </a:lightRig>
          </a:scene3d>
          <a:sp3d>
            <a:bevelT w="63500" h="508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150000"/>
                <a:lumMod val="150000"/>
              </a:schemeClr>
            </a:gs>
            <a:gs pos="100000">
              <a:schemeClr val="phClr">
                <a:tint val="100000"/>
                <a:shade val="40000"/>
                <a:satMod val="150000"/>
              </a:schemeClr>
            </a:gs>
          </a:gsLst>
          <a:path path="circle">
            <a:fillToRect l="30000" t="-80000" r="-130000" b="180000"/>
          </a:path>
        </a:gradFill>
        <a:gradFill rotWithShape="1">
          <a:gsLst>
            <a:gs pos="0">
              <a:schemeClr val="phClr">
                <a:tint val="9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30000" r="50000" b="7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TM10237556[[fn=3D 메탈 테마]]</Template>
  <TotalTime>2268</TotalTime>
  <Words>488</Words>
  <Application>Microsoft Office PowerPoint</Application>
  <PresentationFormat>와이드스크린</PresentationFormat>
  <Paragraphs>187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Arial</vt:lpstr>
      <vt:lpstr>Franklin Gothic Book</vt:lpstr>
      <vt:lpstr>Franklin Gothic Demi</vt:lpstr>
      <vt:lpstr>New_3D01</vt:lpstr>
      <vt:lpstr>PowerPoint 프레젠테이션</vt:lpstr>
      <vt:lpstr>목차</vt:lpstr>
      <vt:lpstr>프로젝트 소개</vt:lpstr>
      <vt:lpstr>게임 룰</vt:lpstr>
      <vt:lpstr>전체 게임</vt:lpstr>
      <vt:lpstr>대기실</vt:lpstr>
      <vt:lpstr>인 게임 디자인</vt:lpstr>
      <vt:lpstr>맵</vt:lpstr>
      <vt:lpstr>미션 (개발중)</vt:lpstr>
      <vt:lpstr>플레이어</vt:lpstr>
      <vt:lpstr>에너미 (AI)</vt:lpstr>
      <vt:lpstr>역할 분담</vt:lpstr>
      <vt:lpstr>개발 내용</vt:lpstr>
      <vt:lpstr>향후 계획</vt:lpstr>
      <vt:lpstr>향후 계획 - 아이템 추가</vt:lpstr>
      <vt:lpstr>향후 계획 - 방 생성</vt:lpstr>
      <vt:lpstr>멘토링 도움 받은 점 </vt:lpstr>
      <vt:lpstr>멘토링 향후 도움 받을 내용</vt:lpstr>
      <vt:lpstr>감사합니다</vt:lpstr>
      <vt:lpstr>부록</vt:lpstr>
      <vt:lpstr>부록1 – 인 게임 스크린샷</vt:lpstr>
      <vt:lpstr>부록2 – Trello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17조 멀티플레이어 3D 게임</dc:title>
  <dc:creator>바트간 바트간</dc:creator>
  <cp:lastModifiedBy>바트간 바트간</cp:lastModifiedBy>
  <cp:revision>105</cp:revision>
  <dcterms:created xsi:type="dcterms:W3CDTF">2021-03-31T09:31:08Z</dcterms:created>
  <dcterms:modified xsi:type="dcterms:W3CDTF">2021-04-06T18:59:48Z</dcterms:modified>
</cp:coreProperties>
</file>